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8"/>
  </p:notesMasterIdLst>
  <p:sldIdLst>
    <p:sldId id="256" r:id="rId2"/>
    <p:sldId id="257" r:id="rId3"/>
    <p:sldId id="259" r:id="rId4"/>
    <p:sldId id="278" r:id="rId5"/>
    <p:sldId id="279" r:id="rId6"/>
    <p:sldId id="280" r:id="rId7"/>
    <p:sldId id="264" r:id="rId8"/>
    <p:sldId id="283" r:id="rId9"/>
    <p:sldId id="258" r:id="rId10"/>
    <p:sldId id="273" r:id="rId11"/>
    <p:sldId id="275" r:id="rId12"/>
    <p:sldId id="260" r:id="rId13"/>
    <p:sldId id="287" r:id="rId14"/>
    <p:sldId id="263" r:id="rId15"/>
    <p:sldId id="288" r:id="rId16"/>
    <p:sldId id="261" r:id="rId17"/>
    <p:sldId id="267" r:id="rId18"/>
    <p:sldId id="292" r:id="rId19"/>
    <p:sldId id="293" r:id="rId20"/>
    <p:sldId id="291" r:id="rId21"/>
    <p:sldId id="266" r:id="rId22"/>
    <p:sldId id="294" r:id="rId23"/>
    <p:sldId id="268" r:id="rId24"/>
    <p:sldId id="272" r:id="rId25"/>
    <p:sldId id="289" r:id="rId26"/>
    <p:sldId id="271" r:id="rId27"/>
  </p:sldIdLst>
  <p:sldSz cx="9144000" cy="5143500" type="screen16x9"/>
  <p:notesSz cx="6858000" cy="9144000"/>
  <p:embeddedFontLst>
    <p:embeddedFont>
      <p:font typeface="IBM Plex Sans" panose="020B0503050203000203" pitchFamily="34" charset="0"/>
      <p:regular r:id="rId29"/>
      <p:bold r:id="rId30"/>
      <p:italic r:id="rId31"/>
      <p:boldItalic r:id="rId32"/>
    </p:embeddedFont>
    <p:embeddedFont>
      <p:font typeface="IBM Plex Sans Arabic" panose="020B0604020202020204" charset="-78"/>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757"/>
    <a:srgbClr val="259763"/>
    <a:srgbClr val="DEEDEE"/>
    <a:srgbClr val="CCD891"/>
    <a:srgbClr val="4A502D"/>
    <a:srgbClr val="EAEBEC"/>
    <a:srgbClr val="146A20"/>
    <a:srgbClr val="E3F0F1"/>
    <a:srgbClr val="315C60"/>
    <a:srgbClr val="055A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92877" autoAdjust="0"/>
  </p:normalViewPr>
  <p:slideViewPr>
    <p:cSldViewPr snapToGrid="0">
      <p:cViewPr>
        <p:scale>
          <a:sx n="100" d="100"/>
          <a:sy n="100" d="100"/>
        </p:scale>
        <p:origin x="324" y="-6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ar-SA"/>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IBM Plex Sans Arabic" panose="020B0604020202020204" charset="-78"/>
                <a:ea typeface="+mn-ea"/>
                <a:cs typeface="IBM Plex Sans Arabic" panose="020B0604020202020204" charset="-78"/>
              </a:defRPr>
            </a:pPr>
            <a:r>
              <a:rPr lang="ar-SA" sz="2000" dirty="0">
                <a:solidFill>
                  <a:schemeClr val="bg1"/>
                </a:solidFill>
              </a:rPr>
              <a:t>المصادر</a:t>
            </a:r>
          </a:p>
          <a:p>
            <a:pPr>
              <a:defRPr/>
            </a:pPr>
            <a:endParaRPr lang="ar-SA" dirty="0"/>
          </a:p>
        </c:rich>
      </c:tx>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IBM Plex Sans Arabic" panose="020B0604020202020204" charset="-78"/>
              <a:ea typeface="+mn-ea"/>
              <a:cs typeface="IBM Plex Sans Arabic" panose="020B0604020202020204" charset="-78"/>
            </a:defRPr>
          </a:pPr>
          <a:endParaRPr lang="ar-SA"/>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ورقة1!$B$1</c:f>
              <c:strCache>
                <c:ptCount val="1"/>
                <c:pt idx="0">
                  <c:v>المبيعات</c:v>
                </c:pt>
              </c:strCache>
            </c:strRef>
          </c:tx>
          <c:dPt>
            <c:idx val="0"/>
            <c:bubble3D val="0"/>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3277-4721-9AD1-BB5B8743F195}"/>
              </c:ext>
            </c:extLst>
          </c:dPt>
          <c:dPt>
            <c:idx val="1"/>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2-3277-4721-9AD1-BB5B8743F195}"/>
              </c:ext>
            </c:extLst>
          </c:dPt>
          <c:dPt>
            <c:idx val="2"/>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3277-4721-9AD1-BB5B8743F195}"/>
              </c:ext>
            </c:extLst>
          </c:dPt>
          <c:dPt>
            <c:idx val="3"/>
            <c:bubble3D val="0"/>
            <c:spPr>
              <a:solidFill>
                <a:schemeClr val="accent6">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4-3277-4721-9AD1-BB5B8743F195}"/>
              </c:ext>
            </c:extLst>
          </c:dPt>
          <c:dLbls>
            <c:dLbl>
              <c:idx val="0"/>
              <c:tx>
                <c:rich>
                  <a:bodyPr rot="0" spcFirstLastPara="1" vertOverflow="ellipsis" vert="horz" wrap="square" anchor="ctr" anchorCtr="1"/>
                  <a:lstStyle/>
                  <a:p>
                    <a:pPr>
                      <a:defRPr sz="1330" b="1" i="0" u="none" strike="noStrike" kern="1200" spc="0" baseline="0">
                        <a:solidFill>
                          <a:schemeClr val="accent6"/>
                        </a:solidFill>
                        <a:latin typeface="IBM Plex Sans Arabic" panose="020B0604020202020204" charset="-78"/>
                        <a:ea typeface="+mn-ea"/>
                        <a:cs typeface="IBM Plex Sans Arabic" panose="020B0604020202020204" charset="-78"/>
                      </a:defRPr>
                    </a:pPr>
                    <a:fld id="{F2BFF8C8-493F-4BDA-937B-9C3F69155CD7}" type="CATEGORYNAME">
                      <a:rPr lang="ar-SA" smtClean="0"/>
                      <a:pPr>
                        <a:defRPr/>
                      </a:pPr>
                      <a:t>[اسم الفئة]</a:t>
                    </a:fld>
                    <a:r>
                      <a:rPr lang="ar-SA"/>
                      <a:t> </a:t>
                    </a:r>
                  </a:p>
                </c:rich>
              </c:tx>
              <c:spPr>
                <a:noFill/>
                <a:ln>
                  <a:noFill/>
                </a:ln>
                <a:effectLst/>
              </c:spPr>
              <c:txPr>
                <a:bodyPr rot="0" spcFirstLastPara="1" vertOverflow="ellipsis" vert="horz" wrap="square" anchor="ctr" anchorCtr="1"/>
                <a:lstStyle/>
                <a:p>
                  <a:pPr>
                    <a:defRPr sz="1330" b="1" i="0" u="none" strike="noStrike" kern="1200" spc="0" baseline="0">
                      <a:solidFill>
                        <a:schemeClr val="accent6"/>
                      </a:solidFill>
                      <a:latin typeface="IBM Plex Sans Arabic" panose="020B0604020202020204" charset="-78"/>
                      <a:ea typeface="+mn-ea"/>
                      <a:cs typeface="IBM Plex Sans Arabic" panose="020B0604020202020204" charset="-78"/>
                    </a:defRPr>
                  </a:pPr>
                  <a:endParaRPr lang="ar-SA"/>
                </a:p>
              </c:txPr>
              <c:dLblPos val="outEnd"/>
              <c:showLegendKey val="0"/>
              <c:showVal val="0"/>
              <c:showCatName val="1"/>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3277-4721-9AD1-BB5B8743F195}"/>
                </c:ext>
              </c:extLst>
            </c:dLbl>
            <c:dLbl>
              <c:idx val="1"/>
              <c:tx>
                <c:rich>
                  <a:bodyPr rot="0" spcFirstLastPara="1" vertOverflow="ellipsis" vert="horz" wrap="square" anchor="ctr" anchorCtr="1"/>
                  <a:lstStyle/>
                  <a:p>
                    <a:pPr>
                      <a:defRPr sz="1330" b="1" i="0" u="none" strike="noStrike" kern="1200" spc="0" baseline="0">
                        <a:solidFill>
                          <a:schemeClr val="accent6"/>
                        </a:solidFill>
                        <a:latin typeface="IBM Plex Sans Arabic" panose="020B0604020202020204" charset="-78"/>
                        <a:ea typeface="+mn-ea"/>
                        <a:cs typeface="IBM Plex Sans Arabic" panose="020B0604020202020204" charset="-78"/>
                      </a:defRPr>
                    </a:pPr>
                    <a:fld id="{94CF8C0E-BF6B-4045-A492-5AF1427CFE5F}" type="CATEGORYNAME">
                      <a:rPr lang="ar-SA" smtClean="0">
                        <a:solidFill>
                          <a:srgbClr val="0095A5"/>
                        </a:solidFill>
                      </a:rPr>
                      <a:pPr>
                        <a:defRPr>
                          <a:solidFill>
                            <a:schemeClr val="accent6"/>
                          </a:solidFill>
                        </a:defRPr>
                      </a:pPr>
                      <a:t>[اسم الفئة]</a:t>
                    </a:fld>
                    <a:endParaRPr lang="ar-SA" dirty="0">
                      <a:solidFill>
                        <a:srgbClr val="0095A5"/>
                      </a:solidFill>
                    </a:endParaRPr>
                  </a:p>
                  <a:p>
                    <a:pPr>
                      <a:defRPr>
                        <a:solidFill>
                          <a:schemeClr val="accent6"/>
                        </a:solidFill>
                      </a:defRPr>
                    </a:pPr>
                    <a:r>
                      <a:rPr lang="ar-SA" dirty="0">
                        <a:solidFill>
                          <a:srgbClr val="0095A5"/>
                        </a:solidFill>
                      </a:rPr>
                      <a:t>40%</a:t>
                    </a:r>
                  </a:p>
                </c:rich>
              </c:tx>
              <c:spPr>
                <a:noFill/>
                <a:ln>
                  <a:noFill/>
                </a:ln>
                <a:effectLst/>
              </c:spPr>
              <c:txPr>
                <a:bodyPr rot="0" spcFirstLastPara="1" vertOverflow="ellipsis" vert="horz" wrap="square" anchor="ctr" anchorCtr="1"/>
                <a:lstStyle/>
                <a:p>
                  <a:pPr>
                    <a:defRPr sz="1330" b="1" i="0" u="none" strike="noStrike" kern="1200" spc="0" baseline="0">
                      <a:solidFill>
                        <a:schemeClr val="accent6"/>
                      </a:solidFill>
                      <a:latin typeface="IBM Plex Sans Arabic" panose="020B0604020202020204" charset="-78"/>
                      <a:ea typeface="+mn-ea"/>
                      <a:cs typeface="IBM Plex Sans Arabic" panose="020B0604020202020204" charset="-78"/>
                    </a:defRPr>
                  </a:pPr>
                  <a:endParaRPr lang="ar-SA"/>
                </a:p>
              </c:txPr>
              <c:dLblPos val="outEnd"/>
              <c:showLegendKey val="0"/>
              <c:showVal val="0"/>
              <c:showCatName val="1"/>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3277-4721-9AD1-BB5B8743F195}"/>
                </c:ext>
              </c:extLst>
            </c:dLbl>
            <c:dLbl>
              <c:idx val="2"/>
              <c:tx>
                <c:rich>
                  <a:bodyPr rot="0" spcFirstLastPara="1" vertOverflow="ellipsis" vert="horz" wrap="square" anchor="ctr" anchorCtr="1"/>
                  <a:lstStyle/>
                  <a:p>
                    <a:pPr>
                      <a:defRPr sz="1330" b="1" i="0" u="none" strike="noStrike" kern="1200" spc="0" baseline="0">
                        <a:solidFill>
                          <a:schemeClr val="accent6"/>
                        </a:solidFill>
                        <a:latin typeface="IBM Plex Sans Arabic" panose="020B0604020202020204" charset="-78"/>
                        <a:ea typeface="+mn-ea"/>
                        <a:cs typeface="IBM Plex Sans Arabic" panose="020B0604020202020204" charset="-78"/>
                      </a:defRPr>
                    </a:pPr>
                    <a:fld id="{05ADC1C4-DC6B-495F-9025-3327C39EBC1C}" type="CATEGORYNAME">
                      <a:rPr lang="ar-SA" smtClean="0">
                        <a:solidFill>
                          <a:schemeClr val="accent4">
                            <a:lumMod val="75000"/>
                          </a:schemeClr>
                        </a:solidFill>
                        <a:latin typeface="IBM Plex Sans" panose="020B0503050203000203" pitchFamily="34" charset="0"/>
                      </a:rPr>
                      <a:pPr>
                        <a:defRPr>
                          <a:solidFill>
                            <a:schemeClr val="accent6"/>
                          </a:solidFill>
                        </a:defRPr>
                      </a:pPr>
                      <a:t>[اسم الفئة]</a:t>
                    </a:fld>
                    <a:r>
                      <a:rPr lang="ar-SA" dirty="0">
                        <a:solidFill>
                          <a:schemeClr val="accent4">
                            <a:lumMod val="75000"/>
                          </a:schemeClr>
                        </a:solidFill>
                        <a:latin typeface="IBM Plex Sans" panose="020B0503050203000203" pitchFamily="34" charset="0"/>
                      </a:rPr>
                      <a:t> 10%</a:t>
                    </a:r>
                  </a:p>
                </c:rich>
              </c:tx>
              <c:spPr>
                <a:noFill/>
                <a:ln>
                  <a:noFill/>
                </a:ln>
                <a:effectLst/>
              </c:spPr>
              <c:txPr>
                <a:bodyPr rot="0" spcFirstLastPara="1" vertOverflow="ellipsis" vert="horz" wrap="square" anchor="ctr" anchorCtr="1"/>
                <a:lstStyle/>
                <a:p>
                  <a:pPr>
                    <a:defRPr sz="1330" b="1" i="0" u="none" strike="noStrike" kern="1200" spc="0" baseline="0">
                      <a:solidFill>
                        <a:schemeClr val="accent6"/>
                      </a:solidFill>
                      <a:latin typeface="IBM Plex Sans Arabic" panose="020B0604020202020204" charset="-78"/>
                      <a:ea typeface="+mn-ea"/>
                      <a:cs typeface="IBM Plex Sans Arabic" panose="020B0604020202020204" charset="-78"/>
                    </a:defRPr>
                  </a:pPr>
                  <a:endParaRPr lang="ar-SA"/>
                </a:p>
              </c:txPr>
              <c:dLblPos val="outEnd"/>
              <c:showLegendKey val="0"/>
              <c:showVal val="0"/>
              <c:showCatName val="1"/>
              <c:showSerName val="0"/>
              <c:showPercent val="0"/>
              <c:showBubbleSize val="0"/>
              <c:extLst>
                <c:ext xmlns:c15="http://schemas.microsoft.com/office/drawing/2012/chart" uri="{CE6537A1-D6FC-4f65-9D91-7224C49458BB}">
                  <c15:layout>
                    <c:manualLayout>
                      <c:w val="0.31352696401097185"/>
                      <c:h val="0.19752419520029582"/>
                    </c:manualLayout>
                  </c15:layout>
                  <c15:dlblFieldTable/>
                  <c15:showDataLabelsRange val="0"/>
                </c:ext>
                <c:ext xmlns:c16="http://schemas.microsoft.com/office/drawing/2014/chart" uri="{C3380CC4-5D6E-409C-BE32-E72D297353CC}">
                  <c16:uniqueId val="{00000001-3277-4721-9AD1-BB5B8743F195}"/>
                </c:ext>
              </c:extLst>
            </c:dLbl>
            <c:dLbl>
              <c:idx val="3"/>
              <c:spPr>
                <a:noFill/>
                <a:ln>
                  <a:noFill/>
                </a:ln>
                <a:effectLst/>
              </c:spPr>
              <c:txPr>
                <a:bodyPr rot="0" spcFirstLastPara="1" vertOverflow="ellipsis" vert="horz" wrap="square" anchor="ctr" anchorCtr="1"/>
                <a:lstStyle/>
                <a:p>
                  <a:pPr>
                    <a:defRPr sz="1330" b="1" i="0" u="none" strike="noStrike" kern="1200" spc="0" baseline="0">
                      <a:solidFill>
                        <a:schemeClr val="accent6">
                          <a:lumMod val="60000"/>
                        </a:schemeClr>
                      </a:solidFill>
                      <a:latin typeface="IBM Plex Sans Arabic" panose="020B0604020202020204" charset="-78"/>
                      <a:ea typeface="+mn-ea"/>
                      <a:cs typeface="IBM Plex Sans Arabic" panose="020B0604020202020204" charset="-78"/>
                    </a:defRPr>
                  </a:pPr>
                  <a:endParaRPr lang="ar-SA"/>
                </a:p>
              </c:txPr>
              <c:dLblPos val="outEnd"/>
              <c:showLegendKey val="0"/>
              <c:showVal val="0"/>
              <c:showCatName val="1"/>
              <c:showSerName val="0"/>
              <c:showPercent val="0"/>
              <c:showBubbleSize val="0"/>
              <c:extLst>
                <c:ext xmlns:c16="http://schemas.microsoft.com/office/drawing/2014/chart" uri="{C3380CC4-5D6E-409C-BE32-E72D297353CC}">
                  <c16:uniqueId val="{00000004-3277-4721-9AD1-BB5B8743F195}"/>
                </c:ext>
              </c:extLst>
            </c:dLbl>
            <c:spPr>
              <a:noFill/>
              <a:ln>
                <a:noFill/>
              </a:ln>
              <a:effectLst/>
            </c:spPr>
            <c:dLblPos val="outEnd"/>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ورقة1!$A$2:$A$5</c:f>
              <c:strCache>
                <c:ptCount val="4"/>
                <c:pt idx="0">
                  <c:v>الأدوات التعليمية والمصادر التقنية المفتوحة</c:v>
                </c:pt>
                <c:pt idx="1">
                  <c:v>منصة سطر</c:v>
                </c:pt>
                <c:pt idx="2">
                  <c:v>منصة ابشر</c:v>
                </c:pt>
                <c:pt idx="3">
                  <c:v>الربع الرابع</c:v>
                </c:pt>
              </c:strCache>
            </c:strRef>
          </c:cat>
          <c:val>
            <c:numRef>
              <c:f>ورقة1!$B$2:$B$5</c:f>
              <c:numCache>
                <c:formatCode>0%</c:formatCode>
                <c:ptCount val="4"/>
                <c:pt idx="0">
                  <c:v>0.5</c:v>
                </c:pt>
                <c:pt idx="1">
                  <c:v>0.4</c:v>
                </c:pt>
                <c:pt idx="2">
                  <c:v>0.1</c:v>
                </c:pt>
              </c:numCache>
            </c:numRef>
          </c:val>
          <c:extLst>
            <c:ext xmlns:c16="http://schemas.microsoft.com/office/drawing/2014/chart" uri="{C3380CC4-5D6E-409C-BE32-E72D297353CC}">
              <c16:uniqueId val="{00000000-3277-4721-9AD1-BB5B8743F195}"/>
            </c:ext>
          </c:extLst>
        </c:ser>
        <c:dLbls>
          <c:dLblPos val="outEnd"/>
          <c:showLegendKey val="0"/>
          <c:showVal val="0"/>
          <c:showCatName val="1"/>
          <c:showSerName val="0"/>
          <c:showPercent val="0"/>
          <c:showBubbleSize val="0"/>
          <c:showLeaderLines val="1"/>
        </c:dLbls>
      </c:pie3D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IBM Plex Sans Arabic" panose="020B0604020202020204" charset="-78"/>
          <a:cs typeface="IBM Plex Sans Arabic" panose="020B0604020202020204" charset="-78"/>
        </a:defRPr>
      </a:pPr>
      <a:endParaRPr lang="ar-SA"/>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23"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a:extLst>
            <a:ext uri="{FF2B5EF4-FFF2-40B4-BE49-F238E27FC236}">
              <a16:creationId xmlns:a16="http://schemas.microsoft.com/office/drawing/2014/main" id="{DC5499E9-BF8C-0F73-39BA-2F4F6790B6F4}"/>
            </a:ext>
          </a:extLst>
        </p:cNvPr>
        <p:cNvGrpSpPr/>
        <p:nvPr/>
      </p:nvGrpSpPr>
      <p:grpSpPr>
        <a:xfrm>
          <a:off x="0" y="0"/>
          <a:ext cx="0" cy="0"/>
          <a:chOff x="0" y="0"/>
          <a:chExt cx="0" cy="0"/>
        </a:xfrm>
      </p:grpSpPr>
      <p:sp>
        <p:nvSpPr>
          <p:cNvPr id="81" name="Google Shape;81;g3a30e631f14_0_32:notes">
            <a:extLst>
              <a:ext uri="{FF2B5EF4-FFF2-40B4-BE49-F238E27FC236}">
                <a16:creationId xmlns:a16="http://schemas.microsoft.com/office/drawing/2014/main" id="{AC4B15E2-716D-5FF6-46C5-14542480D5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a30e631f14_0_32:notes">
            <a:extLst>
              <a:ext uri="{FF2B5EF4-FFF2-40B4-BE49-F238E27FC236}">
                <a16:creationId xmlns:a16="http://schemas.microsoft.com/office/drawing/2014/main" id="{25A5AA34-1A46-9248-4D24-5CC87A622F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374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a:extLst>
            <a:ext uri="{FF2B5EF4-FFF2-40B4-BE49-F238E27FC236}">
              <a16:creationId xmlns:a16="http://schemas.microsoft.com/office/drawing/2014/main" id="{86C59611-C278-D7F6-34A2-3A1E7221DE2B}"/>
            </a:ext>
          </a:extLst>
        </p:cNvPr>
        <p:cNvGrpSpPr/>
        <p:nvPr/>
      </p:nvGrpSpPr>
      <p:grpSpPr>
        <a:xfrm>
          <a:off x="0" y="0"/>
          <a:ext cx="0" cy="0"/>
          <a:chOff x="0" y="0"/>
          <a:chExt cx="0" cy="0"/>
        </a:xfrm>
      </p:grpSpPr>
      <p:sp>
        <p:nvSpPr>
          <p:cNvPr id="81" name="Google Shape;81;g3a30e631f14_0_32:notes">
            <a:extLst>
              <a:ext uri="{FF2B5EF4-FFF2-40B4-BE49-F238E27FC236}">
                <a16:creationId xmlns:a16="http://schemas.microsoft.com/office/drawing/2014/main" id="{0BAF49F1-53BF-7C02-5EE8-665E7F2B1F7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a30e631f14_0_32:notes">
            <a:extLst>
              <a:ext uri="{FF2B5EF4-FFF2-40B4-BE49-F238E27FC236}">
                <a16:creationId xmlns:a16="http://schemas.microsoft.com/office/drawing/2014/main" id="{2E74B150-C012-D481-F0A0-F1A220EA57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00225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a30e631f14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a30e631f14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a:extLst>
            <a:ext uri="{FF2B5EF4-FFF2-40B4-BE49-F238E27FC236}">
              <a16:creationId xmlns:a16="http://schemas.microsoft.com/office/drawing/2014/main" id="{18657932-CBC3-619F-0145-519F2FCD02BA}"/>
            </a:ext>
          </a:extLst>
        </p:cNvPr>
        <p:cNvGrpSpPr/>
        <p:nvPr/>
      </p:nvGrpSpPr>
      <p:grpSpPr>
        <a:xfrm>
          <a:off x="0" y="0"/>
          <a:ext cx="0" cy="0"/>
          <a:chOff x="0" y="0"/>
          <a:chExt cx="0" cy="0"/>
        </a:xfrm>
      </p:grpSpPr>
      <p:sp>
        <p:nvSpPr>
          <p:cNvPr id="215" name="Google Shape;215;g3a30e631f14_0_412:notes">
            <a:extLst>
              <a:ext uri="{FF2B5EF4-FFF2-40B4-BE49-F238E27FC236}">
                <a16:creationId xmlns:a16="http://schemas.microsoft.com/office/drawing/2014/main" id="{0092BA7A-0A05-1D38-C80F-06FE3127A8E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a30e631f14_0_412:notes">
            <a:extLst>
              <a:ext uri="{FF2B5EF4-FFF2-40B4-BE49-F238E27FC236}">
                <a16:creationId xmlns:a16="http://schemas.microsoft.com/office/drawing/2014/main" id="{FCE614BE-DBEB-A262-4402-E170DDFA1D0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21293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a30e631f14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a30e631f14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a:extLst>
            <a:ext uri="{FF2B5EF4-FFF2-40B4-BE49-F238E27FC236}">
              <a16:creationId xmlns:a16="http://schemas.microsoft.com/office/drawing/2014/main" id="{55AF1771-9989-87ED-F487-60E21B5ADDB7}"/>
            </a:ext>
          </a:extLst>
        </p:cNvPr>
        <p:cNvGrpSpPr/>
        <p:nvPr/>
      </p:nvGrpSpPr>
      <p:grpSpPr>
        <a:xfrm>
          <a:off x="0" y="0"/>
          <a:ext cx="0" cy="0"/>
          <a:chOff x="0" y="0"/>
          <a:chExt cx="0" cy="0"/>
        </a:xfrm>
      </p:grpSpPr>
      <p:sp>
        <p:nvSpPr>
          <p:cNvPr id="215" name="Google Shape;215;g3a30e631f14_0_412:notes">
            <a:extLst>
              <a:ext uri="{FF2B5EF4-FFF2-40B4-BE49-F238E27FC236}">
                <a16:creationId xmlns:a16="http://schemas.microsoft.com/office/drawing/2014/main" id="{8E83FC50-50A5-C6E3-3AFA-07D1E2278B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a30e631f14_0_412:notes">
            <a:extLst>
              <a:ext uri="{FF2B5EF4-FFF2-40B4-BE49-F238E27FC236}">
                <a16:creationId xmlns:a16="http://schemas.microsoft.com/office/drawing/2014/main" id="{076D74AD-E3B1-57FA-7184-EF84B32063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24910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3a30e631f14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3a30e631f14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a30e631f14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a30e631f14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a:extLst>
            <a:ext uri="{FF2B5EF4-FFF2-40B4-BE49-F238E27FC236}">
              <a16:creationId xmlns:a16="http://schemas.microsoft.com/office/drawing/2014/main" id="{977BA28E-CF6A-F5D1-CA13-595830C38F1A}"/>
            </a:ext>
          </a:extLst>
        </p:cNvPr>
        <p:cNvGrpSpPr/>
        <p:nvPr/>
      </p:nvGrpSpPr>
      <p:grpSpPr>
        <a:xfrm>
          <a:off x="0" y="0"/>
          <a:ext cx="0" cy="0"/>
          <a:chOff x="0" y="0"/>
          <a:chExt cx="0" cy="0"/>
        </a:xfrm>
      </p:grpSpPr>
      <p:sp>
        <p:nvSpPr>
          <p:cNvPr id="241" name="Google Shape;241;g3a30e631f14_0_434:notes">
            <a:extLst>
              <a:ext uri="{FF2B5EF4-FFF2-40B4-BE49-F238E27FC236}">
                <a16:creationId xmlns:a16="http://schemas.microsoft.com/office/drawing/2014/main" id="{A020DCD7-6F1C-7784-622F-945DCEE103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a30e631f14_0_434:notes">
            <a:extLst>
              <a:ext uri="{FF2B5EF4-FFF2-40B4-BE49-F238E27FC236}">
                <a16:creationId xmlns:a16="http://schemas.microsoft.com/office/drawing/2014/main" id="{36765AAF-7040-2FA4-79EE-591C091338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56636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a:extLst>
            <a:ext uri="{FF2B5EF4-FFF2-40B4-BE49-F238E27FC236}">
              <a16:creationId xmlns:a16="http://schemas.microsoft.com/office/drawing/2014/main" id="{666BB10E-0854-B595-CAA1-3A8000BD0D8B}"/>
            </a:ext>
          </a:extLst>
        </p:cNvPr>
        <p:cNvGrpSpPr/>
        <p:nvPr/>
      </p:nvGrpSpPr>
      <p:grpSpPr>
        <a:xfrm>
          <a:off x="0" y="0"/>
          <a:ext cx="0" cy="0"/>
          <a:chOff x="0" y="0"/>
          <a:chExt cx="0" cy="0"/>
        </a:xfrm>
      </p:grpSpPr>
      <p:sp>
        <p:nvSpPr>
          <p:cNvPr id="241" name="Google Shape;241;g3a30e631f14_0_434:notes">
            <a:extLst>
              <a:ext uri="{FF2B5EF4-FFF2-40B4-BE49-F238E27FC236}">
                <a16:creationId xmlns:a16="http://schemas.microsoft.com/office/drawing/2014/main" id="{D9766A41-1253-8BC5-D8BA-8D82EED9AE7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a30e631f14_0_434:notes">
            <a:extLst>
              <a:ext uri="{FF2B5EF4-FFF2-40B4-BE49-F238E27FC236}">
                <a16:creationId xmlns:a16="http://schemas.microsoft.com/office/drawing/2014/main" id="{728B4C10-A6CE-7810-36EB-3683570E1F2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5951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3a30e631f1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3a30e631f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a:extLst>
            <a:ext uri="{FF2B5EF4-FFF2-40B4-BE49-F238E27FC236}">
              <a16:creationId xmlns:a16="http://schemas.microsoft.com/office/drawing/2014/main" id="{70E52761-DF2D-0ACD-B389-B2E8577D6578}"/>
            </a:ext>
          </a:extLst>
        </p:cNvPr>
        <p:cNvGrpSpPr/>
        <p:nvPr/>
      </p:nvGrpSpPr>
      <p:grpSpPr>
        <a:xfrm>
          <a:off x="0" y="0"/>
          <a:ext cx="0" cy="0"/>
          <a:chOff x="0" y="0"/>
          <a:chExt cx="0" cy="0"/>
        </a:xfrm>
      </p:grpSpPr>
      <p:sp>
        <p:nvSpPr>
          <p:cNvPr id="241" name="Google Shape;241;g3a30e631f14_0_434:notes">
            <a:extLst>
              <a:ext uri="{FF2B5EF4-FFF2-40B4-BE49-F238E27FC236}">
                <a16:creationId xmlns:a16="http://schemas.microsoft.com/office/drawing/2014/main" id="{89C8457C-3089-0C64-3B83-E53996492A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a30e631f14_0_434:notes">
            <a:extLst>
              <a:ext uri="{FF2B5EF4-FFF2-40B4-BE49-F238E27FC236}">
                <a16:creationId xmlns:a16="http://schemas.microsoft.com/office/drawing/2014/main" id="{69AD97F9-1D41-9DBC-C91B-E418C2EC43D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508073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3a30e631f14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FACD1A9D-C4E3-B1BB-A628-3C976CC65885}"/>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038FC90B-3379-F4CC-6991-6B1BE690AAE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D5A871A0-8743-3D41-9C5D-0323E5B86E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12087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a30e631f14_0_4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a30e631f14_0_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a:extLst>
            <a:ext uri="{FF2B5EF4-FFF2-40B4-BE49-F238E27FC236}">
              <a16:creationId xmlns:a16="http://schemas.microsoft.com/office/drawing/2014/main" id="{198E4620-1A16-A1D9-C895-2D05DDAAB2D4}"/>
            </a:ext>
          </a:extLst>
        </p:cNvPr>
        <p:cNvGrpSpPr/>
        <p:nvPr/>
      </p:nvGrpSpPr>
      <p:grpSpPr>
        <a:xfrm>
          <a:off x="0" y="0"/>
          <a:ext cx="0" cy="0"/>
          <a:chOff x="0" y="0"/>
          <a:chExt cx="0" cy="0"/>
        </a:xfrm>
      </p:grpSpPr>
      <p:sp>
        <p:nvSpPr>
          <p:cNvPr id="248" name="Google Shape;248;g3a30e631f14_0_439:notes">
            <a:extLst>
              <a:ext uri="{FF2B5EF4-FFF2-40B4-BE49-F238E27FC236}">
                <a16:creationId xmlns:a16="http://schemas.microsoft.com/office/drawing/2014/main" id="{5FB23592-DA5C-14CE-E9F5-8281128D8A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a30e631f14_0_439:notes">
            <a:extLst>
              <a:ext uri="{FF2B5EF4-FFF2-40B4-BE49-F238E27FC236}">
                <a16:creationId xmlns:a16="http://schemas.microsoft.com/office/drawing/2014/main" id="{755276E4-EAFB-1F20-C2C8-55CD732772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8748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a:extLst>
            <a:ext uri="{FF2B5EF4-FFF2-40B4-BE49-F238E27FC236}">
              <a16:creationId xmlns:a16="http://schemas.microsoft.com/office/drawing/2014/main" id="{1C1B2778-E68B-E35A-9D4C-52531344D699}"/>
            </a:ext>
          </a:extLst>
        </p:cNvPr>
        <p:cNvGrpSpPr/>
        <p:nvPr/>
      </p:nvGrpSpPr>
      <p:grpSpPr>
        <a:xfrm>
          <a:off x="0" y="0"/>
          <a:ext cx="0" cy="0"/>
          <a:chOff x="0" y="0"/>
          <a:chExt cx="0" cy="0"/>
        </a:xfrm>
      </p:grpSpPr>
      <p:sp>
        <p:nvSpPr>
          <p:cNvPr id="248" name="Google Shape;248;g3a30e631f14_0_439:notes">
            <a:extLst>
              <a:ext uri="{FF2B5EF4-FFF2-40B4-BE49-F238E27FC236}">
                <a16:creationId xmlns:a16="http://schemas.microsoft.com/office/drawing/2014/main" id="{715F0427-19FB-850C-EBBC-F00FE9390F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a30e631f14_0_439:notes">
            <a:extLst>
              <a:ext uri="{FF2B5EF4-FFF2-40B4-BE49-F238E27FC236}">
                <a16:creationId xmlns:a16="http://schemas.microsoft.com/office/drawing/2014/main" id="{1AFF8672-77F2-DAC9-467D-DDED75E8A4B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75608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109b299f25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109b299f25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f7f41eea1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f7f41eea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a:extLst>
            <a:ext uri="{FF2B5EF4-FFF2-40B4-BE49-F238E27FC236}">
              <a16:creationId xmlns:a16="http://schemas.microsoft.com/office/drawing/2014/main" id="{E15910D8-593C-23DC-38D6-AB736EB3F350}"/>
            </a:ext>
          </a:extLst>
        </p:cNvPr>
        <p:cNvGrpSpPr/>
        <p:nvPr/>
      </p:nvGrpSpPr>
      <p:grpSpPr>
        <a:xfrm>
          <a:off x="0" y="0"/>
          <a:ext cx="0" cy="0"/>
          <a:chOff x="0" y="0"/>
          <a:chExt cx="0" cy="0"/>
        </a:xfrm>
      </p:grpSpPr>
      <p:sp>
        <p:nvSpPr>
          <p:cNvPr id="207" name="Google Shape;207;g3a30e631f14_0_358:notes">
            <a:extLst>
              <a:ext uri="{FF2B5EF4-FFF2-40B4-BE49-F238E27FC236}">
                <a16:creationId xmlns:a16="http://schemas.microsoft.com/office/drawing/2014/main" id="{793080C5-5B1F-9313-C12A-D98ED1B286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3a30e631f14_0_358:notes">
            <a:extLst>
              <a:ext uri="{FF2B5EF4-FFF2-40B4-BE49-F238E27FC236}">
                <a16:creationId xmlns:a16="http://schemas.microsoft.com/office/drawing/2014/main" id="{DA8D14C7-34C8-F340-A558-64178DA66A9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6131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a:extLst>
            <a:ext uri="{FF2B5EF4-FFF2-40B4-BE49-F238E27FC236}">
              <a16:creationId xmlns:a16="http://schemas.microsoft.com/office/drawing/2014/main" id="{7C57EB70-C735-E648-7037-8FAD380C1898}"/>
            </a:ext>
          </a:extLst>
        </p:cNvPr>
        <p:cNvGrpSpPr/>
        <p:nvPr/>
      </p:nvGrpSpPr>
      <p:grpSpPr>
        <a:xfrm>
          <a:off x="0" y="0"/>
          <a:ext cx="0" cy="0"/>
          <a:chOff x="0" y="0"/>
          <a:chExt cx="0" cy="0"/>
        </a:xfrm>
      </p:grpSpPr>
      <p:sp>
        <p:nvSpPr>
          <p:cNvPr id="207" name="Google Shape;207;g3a30e631f14_0_358:notes">
            <a:extLst>
              <a:ext uri="{FF2B5EF4-FFF2-40B4-BE49-F238E27FC236}">
                <a16:creationId xmlns:a16="http://schemas.microsoft.com/office/drawing/2014/main" id="{5B44D487-7E47-7DB3-EE0D-CC1843C331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3a30e631f14_0_358:notes">
            <a:extLst>
              <a:ext uri="{FF2B5EF4-FFF2-40B4-BE49-F238E27FC236}">
                <a16:creationId xmlns:a16="http://schemas.microsoft.com/office/drawing/2014/main" id="{73702D07-360D-5614-5A16-A3ACD5CCAA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2096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a:extLst>
            <a:ext uri="{FF2B5EF4-FFF2-40B4-BE49-F238E27FC236}">
              <a16:creationId xmlns:a16="http://schemas.microsoft.com/office/drawing/2014/main" id="{7A358EB5-26BD-E34E-8978-0B7470461014}"/>
            </a:ext>
          </a:extLst>
        </p:cNvPr>
        <p:cNvGrpSpPr/>
        <p:nvPr/>
      </p:nvGrpSpPr>
      <p:grpSpPr>
        <a:xfrm>
          <a:off x="0" y="0"/>
          <a:ext cx="0" cy="0"/>
          <a:chOff x="0" y="0"/>
          <a:chExt cx="0" cy="0"/>
        </a:xfrm>
      </p:grpSpPr>
      <p:sp>
        <p:nvSpPr>
          <p:cNvPr id="207" name="Google Shape;207;g3a30e631f14_0_358:notes">
            <a:extLst>
              <a:ext uri="{FF2B5EF4-FFF2-40B4-BE49-F238E27FC236}">
                <a16:creationId xmlns:a16="http://schemas.microsoft.com/office/drawing/2014/main" id="{652442CE-5B41-D22F-DC69-433CF44E4E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3a30e631f14_0_358:notes">
            <a:extLst>
              <a:ext uri="{FF2B5EF4-FFF2-40B4-BE49-F238E27FC236}">
                <a16:creationId xmlns:a16="http://schemas.microsoft.com/office/drawing/2014/main" id="{FF210DD4-5DF3-F8B6-5CF9-6C508FF699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0262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a30e631f14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a30e631f14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a:extLst>
            <a:ext uri="{FF2B5EF4-FFF2-40B4-BE49-F238E27FC236}">
              <a16:creationId xmlns:a16="http://schemas.microsoft.com/office/drawing/2014/main" id="{FF55E2C9-1424-0DA6-3CDC-EF2C791D0CA5}"/>
            </a:ext>
          </a:extLst>
        </p:cNvPr>
        <p:cNvGrpSpPr/>
        <p:nvPr/>
      </p:nvGrpSpPr>
      <p:grpSpPr>
        <a:xfrm>
          <a:off x="0" y="0"/>
          <a:ext cx="0" cy="0"/>
          <a:chOff x="0" y="0"/>
          <a:chExt cx="0" cy="0"/>
        </a:xfrm>
      </p:grpSpPr>
      <p:sp>
        <p:nvSpPr>
          <p:cNvPr id="222" name="Google Shape;222;g3a30e631f14_0_418:notes">
            <a:extLst>
              <a:ext uri="{FF2B5EF4-FFF2-40B4-BE49-F238E27FC236}">
                <a16:creationId xmlns:a16="http://schemas.microsoft.com/office/drawing/2014/main" id="{E7B2E4EC-23E3-54F1-6F38-9B5D386B0C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a30e631f14_0_418:notes">
            <a:extLst>
              <a:ext uri="{FF2B5EF4-FFF2-40B4-BE49-F238E27FC236}">
                <a16:creationId xmlns:a16="http://schemas.microsoft.com/office/drawing/2014/main" id="{E0291F62-24CB-8F21-2182-B657AC7FB7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91938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a30e631f14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a30e631f1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8750" tIns="98750" rIns="98750" bIns="98750" anchor="b" anchorCtr="0">
            <a:normAutofit/>
          </a:bodyPr>
          <a:lstStyle>
            <a:lvl1pPr lvl="0" algn="ctr">
              <a:spcBef>
                <a:spcPts val="0"/>
              </a:spcBef>
              <a:spcAft>
                <a:spcPts val="0"/>
              </a:spcAft>
              <a:buSzPts val="5617"/>
              <a:buNone/>
              <a:defRPr sz="5617"/>
            </a:lvl1pPr>
            <a:lvl2pPr lvl="1" algn="ctr">
              <a:spcBef>
                <a:spcPts val="0"/>
              </a:spcBef>
              <a:spcAft>
                <a:spcPts val="0"/>
              </a:spcAft>
              <a:buSzPts val="5617"/>
              <a:buNone/>
              <a:defRPr sz="5617"/>
            </a:lvl2pPr>
            <a:lvl3pPr lvl="2" algn="ctr">
              <a:spcBef>
                <a:spcPts val="0"/>
              </a:spcBef>
              <a:spcAft>
                <a:spcPts val="0"/>
              </a:spcAft>
              <a:buSzPts val="5617"/>
              <a:buNone/>
              <a:defRPr sz="5617"/>
            </a:lvl3pPr>
            <a:lvl4pPr lvl="3" algn="ctr">
              <a:spcBef>
                <a:spcPts val="0"/>
              </a:spcBef>
              <a:spcAft>
                <a:spcPts val="0"/>
              </a:spcAft>
              <a:buSzPts val="5617"/>
              <a:buNone/>
              <a:defRPr sz="5617"/>
            </a:lvl4pPr>
            <a:lvl5pPr lvl="4" algn="ctr">
              <a:spcBef>
                <a:spcPts val="0"/>
              </a:spcBef>
              <a:spcAft>
                <a:spcPts val="0"/>
              </a:spcAft>
              <a:buSzPts val="5617"/>
              <a:buNone/>
              <a:defRPr sz="5617"/>
            </a:lvl5pPr>
            <a:lvl6pPr lvl="5" algn="ctr">
              <a:spcBef>
                <a:spcPts val="0"/>
              </a:spcBef>
              <a:spcAft>
                <a:spcPts val="0"/>
              </a:spcAft>
              <a:buSzPts val="5617"/>
              <a:buNone/>
              <a:defRPr sz="5617"/>
            </a:lvl6pPr>
            <a:lvl7pPr lvl="6" algn="ctr">
              <a:spcBef>
                <a:spcPts val="0"/>
              </a:spcBef>
              <a:spcAft>
                <a:spcPts val="0"/>
              </a:spcAft>
              <a:buSzPts val="5617"/>
              <a:buNone/>
              <a:defRPr sz="5617"/>
            </a:lvl7pPr>
            <a:lvl8pPr lvl="7" algn="ctr">
              <a:spcBef>
                <a:spcPts val="0"/>
              </a:spcBef>
              <a:spcAft>
                <a:spcPts val="0"/>
              </a:spcAft>
              <a:buSzPts val="5617"/>
              <a:buNone/>
              <a:defRPr sz="5617"/>
            </a:lvl8pPr>
            <a:lvl9pPr lvl="8" algn="ctr">
              <a:spcBef>
                <a:spcPts val="0"/>
              </a:spcBef>
              <a:spcAft>
                <a:spcPts val="0"/>
              </a:spcAft>
              <a:buSzPts val="5617"/>
              <a:buNone/>
              <a:defRPr sz="5617"/>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8750" tIns="98750" rIns="98750" bIns="98750" anchor="t" anchorCtr="0">
            <a:normAutofit/>
          </a:bodyPr>
          <a:lstStyle>
            <a:lvl1pPr lvl="0" algn="ctr">
              <a:lnSpc>
                <a:spcPct val="100000"/>
              </a:lnSpc>
              <a:spcBef>
                <a:spcPts val="0"/>
              </a:spcBef>
              <a:spcAft>
                <a:spcPts val="0"/>
              </a:spcAft>
              <a:buSzPts val="3025"/>
              <a:buNone/>
              <a:defRPr sz="3024"/>
            </a:lvl1pPr>
            <a:lvl2pPr lvl="1" algn="ctr">
              <a:lnSpc>
                <a:spcPct val="100000"/>
              </a:lnSpc>
              <a:spcBef>
                <a:spcPts val="0"/>
              </a:spcBef>
              <a:spcAft>
                <a:spcPts val="0"/>
              </a:spcAft>
              <a:buSzPts val="3025"/>
              <a:buNone/>
              <a:defRPr sz="3024"/>
            </a:lvl2pPr>
            <a:lvl3pPr lvl="2" algn="ctr">
              <a:lnSpc>
                <a:spcPct val="100000"/>
              </a:lnSpc>
              <a:spcBef>
                <a:spcPts val="0"/>
              </a:spcBef>
              <a:spcAft>
                <a:spcPts val="0"/>
              </a:spcAft>
              <a:buSzPts val="3025"/>
              <a:buNone/>
              <a:defRPr sz="3024"/>
            </a:lvl3pPr>
            <a:lvl4pPr lvl="3" algn="ctr">
              <a:lnSpc>
                <a:spcPct val="100000"/>
              </a:lnSpc>
              <a:spcBef>
                <a:spcPts val="0"/>
              </a:spcBef>
              <a:spcAft>
                <a:spcPts val="0"/>
              </a:spcAft>
              <a:buSzPts val="3025"/>
              <a:buNone/>
              <a:defRPr sz="3024"/>
            </a:lvl4pPr>
            <a:lvl5pPr lvl="4" algn="ctr">
              <a:lnSpc>
                <a:spcPct val="100000"/>
              </a:lnSpc>
              <a:spcBef>
                <a:spcPts val="0"/>
              </a:spcBef>
              <a:spcAft>
                <a:spcPts val="0"/>
              </a:spcAft>
              <a:buSzPts val="3025"/>
              <a:buNone/>
              <a:defRPr sz="3024"/>
            </a:lvl5pPr>
            <a:lvl6pPr lvl="5" algn="ctr">
              <a:lnSpc>
                <a:spcPct val="100000"/>
              </a:lnSpc>
              <a:spcBef>
                <a:spcPts val="0"/>
              </a:spcBef>
              <a:spcAft>
                <a:spcPts val="0"/>
              </a:spcAft>
              <a:buSzPts val="3025"/>
              <a:buNone/>
              <a:defRPr sz="3024"/>
            </a:lvl6pPr>
            <a:lvl7pPr lvl="6" algn="ctr">
              <a:lnSpc>
                <a:spcPct val="100000"/>
              </a:lnSpc>
              <a:spcBef>
                <a:spcPts val="0"/>
              </a:spcBef>
              <a:spcAft>
                <a:spcPts val="0"/>
              </a:spcAft>
              <a:buSzPts val="3025"/>
              <a:buNone/>
              <a:defRPr sz="3024"/>
            </a:lvl7pPr>
            <a:lvl8pPr lvl="7" algn="ctr">
              <a:lnSpc>
                <a:spcPct val="100000"/>
              </a:lnSpc>
              <a:spcBef>
                <a:spcPts val="0"/>
              </a:spcBef>
              <a:spcAft>
                <a:spcPts val="0"/>
              </a:spcAft>
              <a:buSzPts val="3025"/>
              <a:buNone/>
              <a:defRPr sz="3024"/>
            </a:lvl8pPr>
            <a:lvl9pPr lvl="8" algn="ctr">
              <a:lnSpc>
                <a:spcPct val="100000"/>
              </a:lnSpc>
              <a:spcBef>
                <a:spcPts val="0"/>
              </a:spcBef>
              <a:spcAft>
                <a:spcPts val="0"/>
              </a:spcAft>
              <a:buSzPts val="3025"/>
              <a:buNone/>
              <a:defRPr sz="3024"/>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8750" tIns="98750" rIns="98750" bIns="98750" anchor="b" anchorCtr="0">
            <a:normAutofit/>
          </a:bodyPr>
          <a:lstStyle>
            <a:lvl1pPr lvl="0" algn="ctr">
              <a:spcBef>
                <a:spcPts val="0"/>
              </a:spcBef>
              <a:spcAft>
                <a:spcPts val="0"/>
              </a:spcAft>
              <a:buSzPts val="12963"/>
              <a:buNone/>
              <a:defRPr sz="12962"/>
            </a:lvl1pPr>
            <a:lvl2pPr lvl="1" algn="ctr">
              <a:spcBef>
                <a:spcPts val="0"/>
              </a:spcBef>
              <a:spcAft>
                <a:spcPts val="0"/>
              </a:spcAft>
              <a:buSzPts val="12963"/>
              <a:buNone/>
              <a:defRPr sz="12962"/>
            </a:lvl2pPr>
            <a:lvl3pPr lvl="2" algn="ctr">
              <a:spcBef>
                <a:spcPts val="0"/>
              </a:spcBef>
              <a:spcAft>
                <a:spcPts val="0"/>
              </a:spcAft>
              <a:buSzPts val="12963"/>
              <a:buNone/>
              <a:defRPr sz="12962"/>
            </a:lvl3pPr>
            <a:lvl4pPr lvl="3" algn="ctr">
              <a:spcBef>
                <a:spcPts val="0"/>
              </a:spcBef>
              <a:spcAft>
                <a:spcPts val="0"/>
              </a:spcAft>
              <a:buSzPts val="12963"/>
              <a:buNone/>
              <a:defRPr sz="12962"/>
            </a:lvl4pPr>
            <a:lvl5pPr lvl="4" algn="ctr">
              <a:spcBef>
                <a:spcPts val="0"/>
              </a:spcBef>
              <a:spcAft>
                <a:spcPts val="0"/>
              </a:spcAft>
              <a:buSzPts val="12963"/>
              <a:buNone/>
              <a:defRPr sz="12962"/>
            </a:lvl5pPr>
            <a:lvl6pPr lvl="5" algn="ctr">
              <a:spcBef>
                <a:spcPts val="0"/>
              </a:spcBef>
              <a:spcAft>
                <a:spcPts val="0"/>
              </a:spcAft>
              <a:buSzPts val="12963"/>
              <a:buNone/>
              <a:defRPr sz="12962"/>
            </a:lvl6pPr>
            <a:lvl7pPr lvl="6" algn="ctr">
              <a:spcBef>
                <a:spcPts val="0"/>
              </a:spcBef>
              <a:spcAft>
                <a:spcPts val="0"/>
              </a:spcAft>
              <a:buSzPts val="12963"/>
              <a:buNone/>
              <a:defRPr sz="12962"/>
            </a:lvl7pPr>
            <a:lvl8pPr lvl="7" algn="ctr">
              <a:spcBef>
                <a:spcPts val="0"/>
              </a:spcBef>
              <a:spcAft>
                <a:spcPts val="0"/>
              </a:spcAft>
              <a:buSzPts val="12963"/>
              <a:buNone/>
              <a:defRPr sz="12962"/>
            </a:lvl8pPr>
            <a:lvl9pPr lvl="8" algn="ctr">
              <a:spcBef>
                <a:spcPts val="0"/>
              </a:spcBef>
              <a:spcAft>
                <a:spcPts val="0"/>
              </a:spcAft>
              <a:buSzPts val="12963"/>
              <a:buNone/>
              <a:defRPr sz="12962"/>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8750" tIns="98750" rIns="98750" bIns="98750" anchor="t" anchorCtr="0">
            <a:normAutofit/>
          </a:bodyPr>
          <a:lstStyle>
            <a:lvl1pPr marL="457200" lvl="0" indent="-352071" algn="ctr">
              <a:spcBef>
                <a:spcPts val="0"/>
              </a:spcBef>
              <a:spcAft>
                <a:spcPts val="0"/>
              </a:spcAft>
              <a:buSzPts val="1944"/>
              <a:buChar char="●"/>
              <a:defRPr sz="1944"/>
            </a:lvl1pPr>
            <a:lvl2pPr marL="914400" lvl="1" indent="-324633" algn="ctr">
              <a:spcBef>
                <a:spcPts val="0"/>
              </a:spcBef>
              <a:spcAft>
                <a:spcPts val="0"/>
              </a:spcAft>
              <a:buSzPts val="1512"/>
              <a:buChar char="○"/>
              <a:defRPr sz="1512"/>
            </a:lvl2pPr>
            <a:lvl3pPr marL="1371600" lvl="2" indent="-324633" algn="ctr">
              <a:spcBef>
                <a:spcPts val="0"/>
              </a:spcBef>
              <a:spcAft>
                <a:spcPts val="0"/>
              </a:spcAft>
              <a:buSzPts val="1512"/>
              <a:buChar char="■"/>
              <a:defRPr sz="1512"/>
            </a:lvl3pPr>
            <a:lvl4pPr marL="1828800" lvl="3" indent="-324633" algn="ctr">
              <a:spcBef>
                <a:spcPts val="0"/>
              </a:spcBef>
              <a:spcAft>
                <a:spcPts val="0"/>
              </a:spcAft>
              <a:buSzPts val="1512"/>
              <a:buChar char="●"/>
              <a:defRPr sz="1512"/>
            </a:lvl4pPr>
            <a:lvl5pPr marL="2286000" lvl="4" indent="-324633" algn="ctr">
              <a:spcBef>
                <a:spcPts val="0"/>
              </a:spcBef>
              <a:spcAft>
                <a:spcPts val="0"/>
              </a:spcAft>
              <a:buSzPts val="1512"/>
              <a:buChar char="○"/>
              <a:defRPr sz="1512"/>
            </a:lvl5pPr>
            <a:lvl6pPr marL="2743200" lvl="5" indent="-324633" algn="ctr">
              <a:spcBef>
                <a:spcPts val="0"/>
              </a:spcBef>
              <a:spcAft>
                <a:spcPts val="0"/>
              </a:spcAft>
              <a:buSzPts val="1512"/>
              <a:buChar char="■"/>
              <a:defRPr sz="1512"/>
            </a:lvl6pPr>
            <a:lvl7pPr marL="3200400" lvl="6" indent="-324633" algn="ctr">
              <a:spcBef>
                <a:spcPts val="0"/>
              </a:spcBef>
              <a:spcAft>
                <a:spcPts val="0"/>
              </a:spcAft>
              <a:buSzPts val="1512"/>
              <a:buChar char="●"/>
              <a:defRPr sz="1512"/>
            </a:lvl7pPr>
            <a:lvl8pPr marL="3657600" lvl="7" indent="-324633" algn="ctr">
              <a:spcBef>
                <a:spcPts val="0"/>
              </a:spcBef>
              <a:spcAft>
                <a:spcPts val="0"/>
              </a:spcAft>
              <a:buSzPts val="1512"/>
              <a:buChar char="○"/>
              <a:defRPr sz="1512"/>
            </a:lvl8pPr>
            <a:lvl9pPr marL="4114800" lvl="8" indent="-324633" algn="ctr">
              <a:spcBef>
                <a:spcPts val="0"/>
              </a:spcBef>
              <a:spcAft>
                <a:spcPts val="0"/>
              </a:spcAft>
              <a:buSzPts val="1512"/>
              <a:buChar char="■"/>
              <a:defRPr sz="1512"/>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50"/>
        <p:cNvGrpSpPr/>
        <p:nvPr/>
      </p:nvGrpSpPr>
      <p:grpSpPr>
        <a:xfrm>
          <a:off x="0" y="0"/>
          <a:ext cx="0" cy="0"/>
          <a:chOff x="0" y="0"/>
          <a:chExt cx="0" cy="0"/>
        </a:xfrm>
      </p:grpSpPr>
      <p:sp>
        <p:nvSpPr>
          <p:cNvPr id="51" name="Google Shape;51;p13"/>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pic>
        <p:nvPicPr>
          <p:cNvPr id="52" name="Google Shape;52;p13"/>
          <p:cNvPicPr preferRelativeResize="0"/>
          <p:nvPr/>
        </p:nvPicPr>
        <p:blipFill rotWithShape="1">
          <a:blip r:embed="rId2">
            <a:alphaModFix amt="70000"/>
          </a:blip>
          <a:srcRect l="25423"/>
          <a:stretch/>
        </p:blipFill>
        <p:spPr>
          <a:xfrm>
            <a:off x="0" y="2189175"/>
            <a:ext cx="3296077" cy="2954326"/>
          </a:xfrm>
          <a:prstGeom prst="rect">
            <a:avLst/>
          </a:prstGeom>
          <a:noFill/>
          <a:ln>
            <a:noFill/>
          </a:ln>
        </p:spPr>
      </p:pic>
      <p:pic>
        <p:nvPicPr>
          <p:cNvPr id="53" name="Google Shape;53;p13"/>
          <p:cNvPicPr preferRelativeResize="0"/>
          <p:nvPr/>
        </p:nvPicPr>
        <p:blipFill>
          <a:blip r:embed="rId3">
            <a:alphaModFix/>
          </a:blip>
          <a:stretch>
            <a:fillRect/>
          </a:stretch>
        </p:blipFill>
        <p:spPr>
          <a:xfrm>
            <a:off x="205625" y="179175"/>
            <a:ext cx="842081" cy="228622"/>
          </a:xfrm>
          <a:prstGeom prst="rect">
            <a:avLst/>
          </a:prstGeom>
          <a:noFill/>
          <a:ln>
            <a:noFill/>
          </a:ln>
        </p:spPr>
      </p:pic>
      <p:pic>
        <p:nvPicPr>
          <p:cNvPr id="54" name="Google Shape;54;p13" title="قوالب-01-02.png"/>
          <p:cNvPicPr preferRelativeResize="0"/>
          <p:nvPr/>
        </p:nvPicPr>
        <p:blipFill rotWithShape="1">
          <a:blip r:embed="rId4">
            <a:alphaModFix/>
          </a:blip>
          <a:srcRect/>
          <a:stretch/>
        </p:blipFill>
        <p:spPr>
          <a:xfrm>
            <a:off x="0" y="0"/>
            <a:ext cx="7315200" cy="41148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8750" tIns="98750" rIns="98750" bIns="98750" anchor="ctr" anchorCtr="0">
            <a:normAutofit/>
          </a:bodyPr>
          <a:lstStyle>
            <a:lvl1pPr lvl="0" algn="ctr">
              <a:spcBef>
                <a:spcPts val="0"/>
              </a:spcBef>
              <a:spcAft>
                <a:spcPts val="0"/>
              </a:spcAft>
              <a:buSzPts val="3889"/>
              <a:buNone/>
              <a:defRPr sz="3888"/>
            </a:lvl1pPr>
            <a:lvl2pPr lvl="1" algn="ctr">
              <a:spcBef>
                <a:spcPts val="0"/>
              </a:spcBef>
              <a:spcAft>
                <a:spcPts val="0"/>
              </a:spcAft>
              <a:buSzPts val="3889"/>
              <a:buNone/>
              <a:defRPr sz="3888"/>
            </a:lvl2pPr>
            <a:lvl3pPr lvl="2" algn="ctr">
              <a:spcBef>
                <a:spcPts val="0"/>
              </a:spcBef>
              <a:spcAft>
                <a:spcPts val="0"/>
              </a:spcAft>
              <a:buSzPts val="3889"/>
              <a:buNone/>
              <a:defRPr sz="3888"/>
            </a:lvl3pPr>
            <a:lvl4pPr lvl="3" algn="ctr">
              <a:spcBef>
                <a:spcPts val="0"/>
              </a:spcBef>
              <a:spcAft>
                <a:spcPts val="0"/>
              </a:spcAft>
              <a:buSzPts val="3889"/>
              <a:buNone/>
              <a:defRPr sz="3888"/>
            </a:lvl4pPr>
            <a:lvl5pPr lvl="4" algn="ctr">
              <a:spcBef>
                <a:spcPts val="0"/>
              </a:spcBef>
              <a:spcAft>
                <a:spcPts val="0"/>
              </a:spcAft>
              <a:buSzPts val="3889"/>
              <a:buNone/>
              <a:defRPr sz="3888"/>
            </a:lvl5pPr>
            <a:lvl6pPr lvl="5" algn="ctr">
              <a:spcBef>
                <a:spcPts val="0"/>
              </a:spcBef>
              <a:spcAft>
                <a:spcPts val="0"/>
              </a:spcAft>
              <a:buSzPts val="3889"/>
              <a:buNone/>
              <a:defRPr sz="3888"/>
            </a:lvl6pPr>
            <a:lvl7pPr lvl="6" algn="ctr">
              <a:spcBef>
                <a:spcPts val="0"/>
              </a:spcBef>
              <a:spcAft>
                <a:spcPts val="0"/>
              </a:spcAft>
              <a:buSzPts val="3889"/>
              <a:buNone/>
              <a:defRPr sz="3888"/>
            </a:lvl7pPr>
            <a:lvl8pPr lvl="7" algn="ctr">
              <a:spcBef>
                <a:spcPts val="0"/>
              </a:spcBef>
              <a:spcAft>
                <a:spcPts val="0"/>
              </a:spcAft>
              <a:buSzPts val="3889"/>
              <a:buNone/>
              <a:defRPr sz="3888"/>
            </a:lvl8pPr>
            <a:lvl9pPr lvl="8" algn="ctr">
              <a:spcBef>
                <a:spcPts val="0"/>
              </a:spcBef>
              <a:spcAft>
                <a:spcPts val="0"/>
              </a:spcAft>
              <a:buSzPts val="3889"/>
              <a:buNone/>
              <a:defRPr sz="3888"/>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8750" tIns="98750" rIns="98750" bIns="98750" anchor="t" anchorCtr="0">
            <a:normAutofit/>
          </a:bodyPr>
          <a:lstStyle>
            <a:lvl1pPr lvl="0">
              <a:spcBef>
                <a:spcPts val="0"/>
              </a:spcBef>
              <a:spcAft>
                <a:spcPts val="0"/>
              </a:spcAft>
              <a:buSzPts val="3025"/>
              <a:buNone/>
              <a:defRPr sz="3024"/>
            </a:lvl1pPr>
            <a:lvl2pPr lvl="1">
              <a:spcBef>
                <a:spcPts val="0"/>
              </a:spcBef>
              <a:spcAft>
                <a:spcPts val="0"/>
              </a:spcAft>
              <a:buSzPts val="3025"/>
              <a:buNone/>
              <a:defRPr sz="3024"/>
            </a:lvl2pPr>
            <a:lvl3pPr lvl="2">
              <a:spcBef>
                <a:spcPts val="0"/>
              </a:spcBef>
              <a:spcAft>
                <a:spcPts val="0"/>
              </a:spcAft>
              <a:buSzPts val="3025"/>
              <a:buNone/>
              <a:defRPr sz="3024"/>
            </a:lvl3pPr>
            <a:lvl4pPr lvl="3">
              <a:spcBef>
                <a:spcPts val="0"/>
              </a:spcBef>
              <a:spcAft>
                <a:spcPts val="0"/>
              </a:spcAft>
              <a:buSzPts val="3025"/>
              <a:buNone/>
              <a:defRPr sz="3024"/>
            </a:lvl4pPr>
            <a:lvl5pPr lvl="4">
              <a:spcBef>
                <a:spcPts val="0"/>
              </a:spcBef>
              <a:spcAft>
                <a:spcPts val="0"/>
              </a:spcAft>
              <a:buSzPts val="3025"/>
              <a:buNone/>
              <a:defRPr sz="3024"/>
            </a:lvl5pPr>
            <a:lvl6pPr lvl="5">
              <a:spcBef>
                <a:spcPts val="0"/>
              </a:spcBef>
              <a:spcAft>
                <a:spcPts val="0"/>
              </a:spcAft>
              <a:buSzPts val="3025"/>
              <a:buNone/>
              <a:defRPr sz="3024"/>
            </a:lvl6pPr>
            <a:lvl7pPr lvl="6">
              <a:spcBef>
                <a:spcPts val="0"/>
              </a:spcBef>
              <a:spcAft>
                <a:spcPts val="0"/>
              </a:spcAft>
              <a:buSzPts val="3025"/>
              <a:buNone/>
              <a:defRPr sz="3024"/>
            </a:lvl7pPr>
            <a:lvl8pPr lvl="7">
              <a:spcBef>
                <a:spcPts val="0"/>
              </a:spcBef>
              <a:spcAft>
                <a:spcPts val="0"/>
              </a:spcAft>
              <a:buSzPts val="3025"/>
              <a:buNone/>
              <a:defRPr sz="3024"/>
            </a:lvl8pPr>
            <a:lvl9pPr lvl="8">
              <a:spcBef>
                <a:spcPts val="0"/>
              </a:spcBef>
              <a:spcAft>
                <a:spcPts val="0"/>
              </a:spcAft>
              <a:buSzPts val="3025"/>
              <a:buNone/>
              <a:defRPr sz="3024"/>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8750" tIns="98750" rIns="98750" bIns="98750" anchor="t" anchorCtr="0">
            <a:normAutofit/>
          </a:bodyPr>
          <a:lstStyle>
            <a:lvl1pPr marL="457200" lvl="0" indent="-352071">
              <a:spcBef>
                <a:spcPts val="0"/>
              </a:spcBef>
              <a:spcAft>
                <a:spcPts val="0"/>
              </a:spcAft>
              <a:buSzPts val="1944"/>
              <a:buChar char="●"/>
              <a:defRPr sz="1944"/>
            </a:lvl1pPr>
            <a:lvl2pPr marL="914400" lvl="1" indent="-324633">
              <a:spcBef>
                <a:spcPts val="0"/>
              </a:spcBef>
              <a:spcAft>
                <a:spcPts val="0"/>
              </a:spcAft>
              <a:buSzPts val="1512"/>
              <a:buChar char="○"/>
              <a:defRPr sz="1512"/>
            </a:lvl2pPr>
            <a:lvl3pPr marL="1371600" lvl="2" indent="-324633">
              <a:spcBef>
                <a:spcPts val="0"/>
              </a:spcBef>
              <a:spcAft>
                <a:spcPts val="0"/>
              </a:spcAft>
              <a:buSzPts val="1512"/>
              <a:buChar char="■"/>
              <a:defRPr sz="1512"/>
            </a:lvl3pPr>
            <a:lvl4pPr marL="1828800" lvl="3" indent="-324633">
              <a:spcBef>
                <a:spcPts val="0"/>
              </a:spcBef>
              <a:spcAft>
                <a:spcPts val="0"/>
              </a:spcAft>
              <a:buSzPts val="1512"/>
              <a:buChar char="●"/>
              <a:defRPr sz="1512"/>
            </a:lvl4pPr>
            <a:lvl5pPr marL="2286000" lvl="4" indent="-324633">
              <a:spcBef>
                <a:spcPts val="0"/>
              </a:spcBef>
              <a:spcAft>
                <a:spcPts val="0"/>
              </a:spcAft>
              <a:buSzPts val="1512"/>
              <a:buChar char="○"/>
              <a:defRPr sz="1512"/>
            </a:lvl5pPr>
            <a:lvl6pPr marL="2743200" lvl="5" indent="-324633">
              <a:spcBef>
                <a:spcPts val="0"/>
              </a:spcBef>
              <a:spcAft>
                <a:spcPts val="0"/>
              </a:spcAft>
              <a:buSzPts val="1512"/>
              <a:buChar char="■"/>
              <a:defRPr sz="1512"/>
            </a:lvl6pPr>
            <a:lvl7pPr marL="3200400" lvl="6" indent="-324633">
              <a:spcBef>
                <a:spcPts val="0"/>
              </a:spcBef>
              <a:spcAft>
                <a:spcPts val="0"/>
              </a:spcAft>
              <a:buSzPts val="1512"/>
              <a:buChar char="●"/>
              <a:defRPr sz="1512"/>
            </a:lvl7pPr>
            <a:lvl8pPr marL="3657600" lvl="7" indent="-324633">
              <a:spcBef>
                <a:spcPts val="0"/>
              </a:spcBef>
              <a:spcAft>
                <a:spcPts val="0"/>
              </a:spcAft>
              <a:buSzPts val="1512"/>
              <a:buChar char="○"/>
              <a:defRPr sz="1512"/>
            </a:lvl8pPr>
            <a:lvl9pPr marL="4114800" lvl="8" indent="-324633">
              <a:spcBef>
                <a:spcPts val="0"/>
              </a:spcBef>
              <a:spcAft>
                <a:spcPts val="0"/>
              </a:spcAft>
              <a:buSzPts val="1512"/>
              <a:buChar char="■"/>
              <a:defRPr sz="1512"/>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8750" tIns="98750" rIns="98750" bIns="98750" anchor="t" anchorCtr="0">
            <a:normAutofit/>
          </a:bodyPr>
          <a:lstStyle>
            <a:lvl1pPr lvl="0">
              <a:spcBef>
                <a:spcPts val="0"/>
              </a:spcBef>
              <a:spcAft>
                <a:spcPts val="0"/>
              </a:spcAft>
              <a:buSzPts val="3025"/>
              <a:buNone/>
              <a:defRPr sz="3024"/>
            </a:lvl1pPr>
            <a:lvl2pPr lvl="1">
              <a:spcBef>
                <a:spcPts val="0"/>
              </a:spcBef>
              <a:spcAft>
                <a:spcPts val="0"/>
              </a:spcAft>
              <a:buSzPts val="3025"/>
              <a:buNone/>
              <a:defRPr sz="3024"/>
            </a:lvl2pPr>
            <a:lvl3pPr lvl="2">
              <a:spcBef>
                <a:spcPts val="0"/>
              </a:spcBef>
              <a:spcAft>
                <a:spcPts val="0"/>
              </a:spcAft>
              <a:buSzPts val="3025"/>
              <a:buNone/>
              <a:defRPr sz="3024"/>
            </a:lvl3pPr>
            <a:lvl4pPr lvl="3">
              <a:spcBef>
                <a:spcPts val="0"/>
              </a:spcBef>
              <a:spcAft>
                <a:spcPts val="0"/>
              </a:spcAft>
              <a:buSzPts val="3025"/>
              <a:buNone/>
              <a:defRPr sz="3024"/>
            </a:lvl4pPr>
            <a:lvl5pPr lvl="4">
              <a:spcBef>
                <a:spcPts val="0"/>
              </a:spcBef>
              <a:spcAft>
                <a:spcPts val="0"/>
              </a:spcAft>
              <a:buSzPts val="3025"/>
              <a:buNone/>
              <a:defRPr sz="3024"/>
            </a:lvl5pPr>
            <a:lvl6pPr lvl="5">
              <a:spcBef>
                <a:spcPts val="0"/>
              </a:spcBef>
              <a:spcAft>
                <a:spcPts val="0"/>
              </a:spcAft>
              <a:buSzPts val="3025"/>
              <a:buNone/>
              <a:defRPr sz="3024"/>
            </a:lvl6pPr>
            <a:lvl7pPr lvl="6">
              <a:spcBef>
                <a:spcPts val="0"/>
              </a:spcBef>
              <a:spcAft>
                <a:spcPts val="0"/>
              </a:spcAft>
              <a:buSzPts val="3025"/>
              <a:buNone/>
              <a:defRPr sz="3024"/>
            </a:lvl7pPr>
            <a:lvl8pPr lvl="7">
              <a:spcBef>
                <a:spcPts val="0"/>
              </a:spcBef>
              <a:spcAft>
                <a:spcPts val="0"/>
              </a:spcAft>
              <a:buSzPts val="3025"/>
              <a:buNone/>
              <a:defRPr sz="3024"/>
            </a:lvl8pPr>
            <a:lvl9pPr lvl="8">
              <a:spcBef>
                <a:spcPts val="0"/>
              </a:spcBef>
              <a:spcAft>
                <a:spcPts val="0"/>
              </a:spcAft>
              <a:buSzPts val="3025"/>
              <a:buNone/>
              <a:defRPr sz="3024"/>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8750" tIns="98750" rIns="98750" bIns="98750" anchor="t" anchorCtr="0">
            <a:normAutofit/>
          </a:bodyPr>
          <a:lstStyle>
            <a:lvl1pPr marL="457200" lvl="0" indent="-324633">
              <a:spcBef>
                <a:spcPts val="0"/>
              </a:spcBef>
              <a:spcAft>
                <a:spcPts val="0"/>
              </a:spcAft>
              <a:buSzPts val="1512"/>
              <a:buChar char="●"/>
              <a:defRPr sz="1512"/>
            </a:lvl1pPr>
            <a:lvl2pPr marL="914400" lvl="1" indent="-310914">
              <a:spcBef>
                <a:spcPts val="0"/>
              </a:spcBef>
              <a:spcAft>
                <a:spcPts val="0"/>
              </a:spcAft>
              <a:buSzPts val="1296"/>
              <a:buChar char="○"/>
              <a:defRPr sz="1296"/>
            </a:lvl2pPr>
            <a:lvl3pPr marL="1371600" lvl="2" indent="-310914">
              <a:spcBef>
                <a:spcPts val="0"/>
              </a:spcBef>
              <a:spcAft>
                <a:spcPts val="0"/>
              </a:spcAft>
              <a:buSzPts val="1296"/>
              <a:buChar char="■"/>
              <a:defRPr sz="1296"/>
            </a:lvl3pPr>
            <a:lvl4pPr marL="1828800" lvl="3" indent="-310914">
              <a:spcBef>
                <a:spcPts val="0"/>
              </a:spcBef>
              <a:spcAft>
                <a:spcPts val="0"/>
              </a:spcAft>
              <a:buSzPts val="1296"/>
              <a:buChar char="●"/>
              <a:defRPr sz="1296"/>
            </a:lvl4pPr>
            <a:lvl5pPr marL="2286000" lvl="4" indent="-310914">
              <a:spcBef>
                <a:spcPts val="0"/>
              </a:spcBef>
              <a:spcAft>
                <a:spcPts val="0"/>
              </a:spcAft>
              <a:buSzPts val="1296"/>
              <a:buChar char="○"/>
              <a:defRPr sz="1296"/>
            </a:lvl5pPr>
            <a:lvl6pPr marL="2743200" lvl="5" indent="-310914">
              <a:spcBef>
                <a:spcPts val="0"/>
              </a:spcBef>
              <a:spcAft>
                <a:spcPts val="0"/>
              </a:spcAft>
              <a:buSzPts val="1296"/>
              <a:buChar char="■"/>
              <a:defRPr sz="1296"/>
            </a:lvl6pPr>
            <a:lvl7pPr marL="3200400" lvl="6" indent="-310914">
              <a:spcBef>
                <a:spcPts val="0"/>
              </a:spcBef>
              <a:spcAft>
                <a:spcPts val="0"/>
              </a:spcAft>
              <a:buSzPts val="1296"/>
              <a:buChar char="●"/>
              <a:defRPr sz="1296"/>
            </a:lvl7pPr>
            <a:lvl8pPr marL="3657600" lvl="7" indent="-310914">
              <a:spcBef>
                <a:spcPts val="0"/>
              </a:spcBef>
              <a:spcAft>
                <a:spcPts val="0"/>
              </a:spcAft>
              <a:buSzPts val="1296"/>
              <a:buChar char="○"/>
              <a:defRPr sz="1296"/>
            </a:lvl8pPr>
            <a:lvl9pPr marL="4114800" lvl="8" indent="-310914">
              <a:spcBef>
                <a:spcPts val="0"/>
              </a:spcBef>
              <a:spcAft>
                <a:spcPts val="0"/>
              </a:spcAft>
              <a:buSzPts val="1296"/>
              <a:buChar char="■"/>
              <a:defRPr sz="1296"/>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8750" tIns="98750" rIns="98750" bIns="98750" anchor="t" anchorCtr="0">
            <a:normAutofit/>
          </a:bodyPr>
          <a:lstStyle>
            <a:lvl1pPr marL="457200" lvl="0" indent="-324633">
              <a:spcBef>
                <a:spcPts val="0"/>
              </a:spcBef>
              <a:spcAft>
                <a:spcPts val="0"/>
              </a:spcAft>
              <a:buSzPts val="1512"/>
              <a:buChar char="●"/>
              <a:defRPr sz="1512"/>
            </a:lvl1pPr>
            <a:lvl2pPr marL="914400" lvl="1" indent="-310914">
              <a:spcBef>
                <a:spcPts val="0"/>
              </a:spcBef>
              <a:spcAft>
                <a:spcPts val="0"/>
              </a:spcAft>
              <a:buSzPts val="1296"/>
              <a:buChar char="○"/>
              <a:defRPr sz="1296"/>
            </a:lvl2pPr>
            <a:lvl3pPr marL="1371600" lvl="2" indent="-310914">
              <a:spcBef>
                <a:spcPts val="0"/>
              </a:spcBef>
              <a:spcAft>
                <a:spcPts val="0"/>
              </a:spcAft>
              <a:buSzPts val="1296"/>
              <a:buChar char="■"/>
              <a:defRPr sz="1296"/>
            </a:lvl3pPr>
            <a:lvl4pPr marL="1828800" lvl="3" indent="-310914">
              <a:spcBef>
                <a:spcPts val="0"/>
              </a:spcBef>
              <a:spcAft>
                <a:spcPts val="0"/>
              </a:spcAft>
              <a:buSzPts val="1296"/>
              <a:buChar char="●"/>
              <a:defRPr sz="1296"/>
            </a:lvl4pPr>
            <a:lvl5pPr marL="2286000" lvl="4" indent="-310914">
              <a:spcBef>
                <a:spcPts val="0"/>
              </a:spcBef>
              <a:spcAft>
                <a:spcPts val="0"/>
              </a:spcAft>
              <a:buSzPts val="1296"/>
              <a:buChar char="○"/>
              <a:defRPr sz="1296"/>
            </a:lvl5pPr>
            <a:lvl6pPr marL="2743200" lvl="5" indent="-310914">
              <a:spcBef>
                <a:spcPts val="0"/>
              </a:spcBef>
              <a:spcAft>
                <a:spcPts val="0"/>
              </a:spcAft>
              <a:buSzPts val="1296"/>
              <a:buChar char="■"/>
              <a:defRPr sz="1296"/>
            </a:lvl6pPr>
            <a:lvl7pPr marL="3200400" lvl="6" indent="-310914">
              <a:spcBef>
                <a:spcPts val="0"/>
              </a:spcBef>
              <a:spcAft>
                <a:spcPts val="0"/>
              </a:spcAft>
              <a:buSzPts val="1296"/>
              <a:buChar char="●"/>
              <a:defRPr sz="1296"/>
            </a:lvl7pPr>
            <a:lvl8pPr marL="3657600" lvl="7" indent="-310914">
              <a:spcBef>
                <a:spcPts val="0"/>
              </a:spcBef>
              <a:spcAft>
                <a:spcPts val="0"/>
              </a:spcAft>
              <a:buSzPts val="1296"/>
              <a:buChar char="○"/>
              <a:defRPr sz="1296"/>
            </a:lvl8pPr>
            <a:lvl9pPr marL="4114800" lvl="8" indent="-310914">
              <a:spcBef>
                <a:spcPts val="0"/>
              </a:spcBef>
              <a:spcAft>
                <a:spcPts val="0"/>
              </a:spcAft>
              <a:buSzPts val="1296"/>
              <a:buChar char="■"/>
              <a:defRPr sz="1296"/>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8750" tIns="98750" rIns="98750" bIns="98750" anchor="t" anchorCtr="0">
            <a:normAutofit/>
          </a:bodyPr>
          <a:lstStyle>
            <a:lvl1pPr lvl="0">
              <a:spcBef>
                <a:spcPts val="0"/>
              </a:spcBef>
              <a:spcAft>
                <a:spcPts val="0"/>
              </a:spcAft>
              <a:buSzPts val="3025"/>
              <a:buNone/>
              <a:defRPr sz="3024"/>
            </a:lvl1pPr>
            <a:lvl2pPr lvl="1">
              <a:spcBef>
                <a:spcPts val="0"/>
              </a:spcBef>
              <a:spcAft>
                <a:spcPts val="0"/>
              </a:spcAft>
              <a:buSzPts val="3025"/>
              <a:buNone/>
              <a:defRPr sz="3024"/>
            </a:lvl2pPr>
            <a:lvl3pPr lvl="2">
              <a:spcBef>
                <a:spcPts val="0"/>
              </a:spcBef>
              <a:spcAft>
                <a:spcPts val="0"/>
              </a:spcAft>
              <a:buSzPts val="3025"/>
              <a:buNone/>
              <a:defRPr sz="3024"/>
            </a:lvl3pPr>
            <a:lvl4pPr lvl="3">
              <a:spcBef>
                <a:spcPts val="0"/>
              </a:spcBef>
              <a:spcAft>
                <a:spcPts val="0"/>
              </a:spcAft>
              <a:buSzPts val="3025"/>
              <a:buNone/>
              <a:defRPr sz="3024"/>
            </a:lvl4pPr>
            <a:lvl5pPr lvl="4">
              <a:spcBef>
                <a:spcPts val="0"/>
              </a:spcBef>
              <a:spcAft>
                <a:spcPts val="0"/>
              </a:spcAft>
              <a:buSzPts val="3025"/>
              <a:buNone/>
              <a:defRPr sz="3024"/>
            </a:lvl5pPr>
            <a:lvl6pPr lvl="5">
              <a:spcBef>
                <a:spcPts val="0"/>
              </a:spcBef>
              <a:spcAft>
                <a:spcPts val="0"/>
              </a:spcAft>
              <a:buSzPts val="3025"/>
              <a:buNone/>
              <a:defRPr sz="3024"/>
            </a:lvl6pPr>
            <a:lvl7pPr lvl="6">
              <a:spcBef>
                <a:spcPts val="0"/>
              </a:spcBef>
              <a:spcAft>
                <a:spcPts val="0"/>
              </a:spcAft>
              <a:buSzPts val="3025"/>
              <a:buNone/>
              <a:defRPr sz="3024"/>
            </a:lvl7pPr>
            <a:lvl8pPr lvl="7">
              <a:spcBef>
                <a:spcPts val="0"/>
              </a:spcBef>
              <a:spcAft>
                <a:spcPts val="0"/>
              </a:spcAft>
              <a:buSzPts val="3025"/>
              <a:buNone/>
              <a:defRPr sz="3024"/>
            </a:lvl8pPr>
            <a:lvl9pPr lvl="8">
              <a:spcBef>
                <a:spcPts val="0"/>
              </a:spcBef>
              <a:spcAft>
                <a:spcPts val="0"/>
              </a:spcAft>
              <a:buSzPts val="3025"/>
              <a:buNone/>
              <a:defRPr sz="3024"/>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400"/>
          </a:xfrm>
          <a:prstGeom prst="rect">
            <a:avLst/>
          </a:prstGeom>
        </p:spPr>
        <p:txBody>
          <a:bodyPr spcFirstLastPara="1" wrap="square" lIns="98750" tIns="98750" rIns="98750" bIns="98750" anchor="b" anchorCtr="0">
            <a:normAutofit/>
          </a:bodyPr>
          <a:lstStyle>
            <a:lvl1pPr lvl="0">
              <a:spcBef>
                <a:spcPts val="0"/>
              </a:spcBef>
              <a:spcAft>
                <a:spcPts val="0"/>
              </a:spcAft>
              <a:buSzPts val="2593"/>
              <a:buNone/>
              <a:defRPr sz="2592"/>
            </a:lvl1pPr>
            <a:lvl2pPr lvl="1">
              <a:spcBef>
                <a:spcPts val="0"/>
              </a:spcBef>
              <a:spcAft>
                <a:spcPts val="0"/>
              </a:spcAft>
              <a:buSzPts val="2593"/>
              <a:buNone/>
              <a:defRPr sz="2592"/>
            </a:lvl2pPr>
            <a:lvl3pPr lvl="2">
              <a:spcBef>
                <a:spcPts val="0"/>
              </a:spcBef>
              <a:spcAft>
                <a:spcPts val="0"/>
              </a:spcAft>
              <a:buSzPts val="2593"/>
              <a:buNone/>
              <a:defRPr sz="2592"/>
            </a:lvl3pPr>
            <a:lvl4pPr lvl="3">
              <a:spcBef>
                <a:spcPts val="0"/>
              </a:spcBef>
              <a:spcAft>
                <a:spcPts val="0"/>
              </a:spcAft>
              <a:buSzPts val="2593"/>
              <a:buNone/>
              <a:defRPr sz="2592"/>
            </a:lvl4pPr>
            <a:lvl5pPr lvl="4">
              <a:spcBef>
                <a:spcPts val="0"/>
              </a:spcBef>
              <a:spcAft>
                <a:spcPts val="0"/>
              </a:spcAft>
              <a:buSzPts val="2593"/>
              <a:buNone/>
              <a:defRPr sz="2592"/>
            </a:lvl5pPr>
            <a:lvl6pPr lvl="5">
              <a:spcBef>
                <a:spcPts val="0"/>
              </a:spcBef>
              <a:spcAft>
                <a:spcPts val="0"/>
              </a:spcAft>
              <a:buSzPts val="2593"/>
              <a:buNone/>
              <a:defRPr sz="2592"/>
            </a:lvl6pPr>
            <a:lvl7pPr lvl="6">
              <a:spcBef>
                <a:spcPts val="0"/>
              </a:spcBef>
              <a:spcAft>
                <a:spcPts val="0"/>
              </a:spcAft>
              <a:buSzPts val="2593"/>
              <a:buNone/>
              <a:defRPr sz="2592"/>
            </a:lvl7pPr>
            <a:lvl8pPr lvl="7">
              <a:spcBef>
                <a:spcPts val="0"/>
              </a:spcBef>
              <a:spcAft>
                <a:spcPts val="0"/>
              </a:spcAft>
              <a:buSzPts val="2593"/>
              <a:buNone/>
              <a:defRPr sz="2592"/>
            </a:lvl8pPr>
            <a:lvl9pPr lvl="8">
              <a:spcBef>
                <a:spcPts val="0"/>
              </a:spcBef>
              <a:spcAft>
                <a:spcPts val="0"/>
              </a:spcAft>
              <a:buSzPts val="2593"/>
              <a:buNone/>
              <a:defRPr sz="2592"/>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8750" tIns="98750" rIns="98750" bIns="98750" anchor="t" anchorCtr="0">
            <a:normAutofit/>
          </a:bodyPr>
          <a:lstStyle>
            <a:lvl1pPr marL="457200" lvl="0" indent="-310914">
              <a:spcBef>
                <a:spcPts val="0"/>
              </a:spcBef>
              <a:spcAft>
                <a:spcPts val="0"/>
              </a:spcAft>
              <a:buSzPts val="1296"/>
              <a:buChar char="●"/>
              <a:defRPr sz="1296"/>
            </a:lvl1pPr>
            <a:lvl2pPr marL="914400" lvl="1" indent="-310914">
              <a:spcBef>
                <a:spcPts val="0"/>
              </a:spcBef>
              <a:spcAft>
                <a:spcPts val="0"/>
              </a:spcAft>
              <a:buSzPts val="1296"/>
              <a:buChar char="○"/>
              <a:defRPr sz="1296"/>
            </a:lvl2pPr>
            <a:lvl3pPr marL="1371600" lvl="2" indent="-310914">
              <a:spcBef>
                <a:spcPts val="0"/>
              </a:spcBef>
              <a:spcAft>
                <a:spcPts val="0"/>
              </a:spcAft>
              <a:buSzPts val="1296"/>
              <a:buChar char="■"/>
              <a:defRPr sz="1296"/>
            </a:lvl3pPr>
            <a:lvl4pPr marL="1828800" lvl="3" indent="-310914">
              <a:spcBef>
                <a:spcPts val="0"/>
              </a:spcBef>
              <a:spcAft>
                <a:spcPts val="0"/>
              </a:spcAft>
              <a:buSzPts val="1296"/>
              <a:buChar char="●"/>
              <a:defRPr sz="1296"/>
            </a:lvl4pPr>
            <a:lvl5pPr marL="2286000" lvl="4" indent="-310914">
              <a:spcBef>
                <a:spcPts val="0"/>
              </a:spcBef>
              <a:spcAft>
                <a:spcPts val="0"/>
              </a:spcAft>
              <a:buSzPts val="1296"/>
              <a:buChar char="○"/>
              <a:defRPr sz="1296"/>
            </a:lvl5pPr>
            <a:lvl6pPr marL="2743200" lvl="5" indent="-310914">
              <a:spcBef>
                <a:spcPts val="0"/>
              </a:spcBef>
              <a:spcAft>
                <a:spcPts val="0"/>
              </a:spcAft>
              <a:buSzPts val="1296"/>
              <a:buChar char="■"/>
              <a:defRPr sz="1296"/>
            </a:lvl6pPr>
            <a:lvl7pPr marL="3200400" lvl="6" indent="-310914">
              <a:spcBef>
                <a:spcPts val="0"/>
              </a:spcBef>
              <a:spcAft>
                <a:spcPts val="0"/>
              </a:spcAft>
              <a:buSzPts val="1296"/>
              <a:buChar char="●"/>
              <a:defRPr sz="1296"/>
            </a:lvl7pPr>
            <a:lvl8pPr marL="3657600" lvl="7" indent="-310914">
              <a:spcBef>
                <a:spcPts val="0"/>
              </a:spcBef>
              <a:spcAft>
                <a:spcPts val="0"/>
              </a:spcAft>
              <a:buSzPts val="1296"/>
              <a:buChar char="○"/>
              <a:defRPr sz="1296"/>
            </a:lvl8pPr>
            <a:lvl9pPr marL="4114800" lvl="8" indent="-310914">
              <a:spcBef>
                <a:spcPts val="0"/>
              </a:spcBef>
              <a:spcAft>
                <a:spcPts val="0"/>
              </a:spcAft>
              <a:buSzPts val="1296"/>
              <a:buChar char="■"/>
              <a:defRPr sz="1296"/>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1100"/>
          </a:xfrm>
          <a:prstGeom prst="rect">
            <a:avLst/>
          </a:prstGeom>
        </p:spPr>
        <p:txBody>
          <a:bodyPr spcFirstLastPara="1" wrap="square" lIns="98750" tIns="98750" rIns="98750" bIns="98750" anchor="ctr" anchorCtr="0">
            <a:normAutofit/>
          </a:bodyPr>
          <a:lstStyle>
            <a:lvl1pPr lvl="0">
              <a:spcBef>
                <a:spcPts val="0"/>
              </a:spcBef>
              <a:spcAft>
                <a:spcPts val="0"/>
              </a:spcAft>
              <a:buSzPts val="5185"/>
              <a:buNone/>
              <a:defRPr sz="5185"/>
            </a:lvl1pPr>
            <a:lvl2pPr lvl="1">
              <a:spcBef>
                <a:spcPts val="0"/>
              </a:spcBef>
              <a:spcAft>
                <a:spcPts val="0"/>
              </a:spcAft>
              <a:buSzPts val="5185"/>
              <a:buNone/>
              <a:defRPr sz="5185"/>
            </a:lvl2pPr>
            <a:lvl3pPr lvl="2">
              <a:spcBef>
                <a:spcPts val="0"/>
              </a:spcBef>
              <a:spcAft>
                <a:spcPts val="0"/>
              </a:spcAft>
              <a:buSzPts val="5185"/>
              <a:buNone/>
              <a:defRPr sz="5185"/>
            </a:lvl3pPr>
            <a:lvl4pPr lvl="3">
              <a:spcBef>
                <a:spcPts val="0"/>
              </a:spcBef>
              <a:spcAft>
                <a:spcPts val="0"/>
              </a:spcAft>
              <a:buSzPts val="5185"/>
              <a:buNone/>
              <a:defRPr sz="5185"/>
            </a:lvl4pPr>
            <a:lvl5pPr lvl="4">
              <a:spcBef>
                <a:spcPts val="0"/>
              </a:spcBef>
              <a:spcAft>
                <a:spcPts val="0"/>
              </a:spcAft>
              <a:buSzPts val="5185"/>
              <a:buNone/>
              <a:defRPr sz="5185"/>
            </a:lvl5pPr>
            <a:lvl6pPr lvl="5">
              <a:spcBef>
                <a:spcPts val="0"/>
              </a:spcBef>
              <a:spcAft>
                <a:spcPts val="0"/>
              </a:spcAft>
              <a:buSzPts val="5185"/>
              <a:buNone/>
              <a:defRPr sz="5185"/>
            </a:lvl6pPr>
            <a:lvl7pPr lvl="6">
              <a:spcBef>
                <a:spcPts val="0"/>
              </a:spcBef>
              <a:spcAft>
                <a:spcPts val="0"/>
              </a:spcAft>
              <a:buSzPts val="5185"/>
              <a:buNone/>
              <a:defRPr sz="5185"/>
            </a:lvl7pPr>
            <a:lvl8pPr lvl="7">
              <a:spcBef>
                <a:spcPts val="0"/>
              </a:spcBef>
              <a:spcAft>
                <a:spcPts val="0"/>
              </a:spcAft>
              <a:buSzPts val="5185"/>
              <a:buNone/>
              <a:defRPr sz="5185"/>
            </a:lvl8pPr>
            <a:lvl9pPr lvl="8">
              <a:spcBef>
                <a:spcPts val="0"/>
              </a:spcBef>
              <a:spcAft>
                <a:spcPts val="0"/>
              </a:spcAft>
              <a:buSzPts val="5185"/>
              <a:buNone/>
              <a:defRPr sz="5185"/>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8750" tIns="98750" rIns="98750" bIns="98750"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8750" tIns="98750" rIns="98750" bIns="98750" anchor="b" anchorCtr="0">
            <a:normAutofit/>
          </a:bodyPr>
          <a:lstStyle>
            <a:lvl1pPr lvl="0" algn="ctr">
              <a:spcBef>
                <a:spcPts val="0"/>
              </a:spcBef>
              <a:spcAft>
                <a:spcPts val="0"/>
              </a:spcAft>
              <a:buSzPts val="4537"/>
              <a:buNone/>
              <a:defRPr sz="4537"/>
            </a:lvl1pPr>
            <a:lvl2pPr lvl="1" algn="ctr">
              <a:spcBef>
                <a:spcPts val="0"/>
              </a:spcBef>
              <a:spcAft>
                <a:spcPts val="0"/>
              </a:spcAft>
              <a:buSzPts val="4537"/>
              <a:buNone/>
              <a:defRPr sz="4537"/>
            </a:lvl2pPr>
            <a:lvl3pPr lvl="2" algn="ctr">
              <a:spcBef>
                <a:spcPts val="0"/>
              </a:spcBef>
              <a:spcAft>
                <a:spcPts val="0"/>
              </a:spcAft>
              <a:buSzPts val="4537"/>
              <a:buNone/>
              <a:defRPr sz="4537"/>
            </a:lvl3pPr>
            <a:lvl4pPr lvl="3" algn="ctr">
              <a:spcBef>
                <a:spcPts val="0"/>
              </a:spcBef>
              <a:spcAft>
                <a:spcPts val="0"/>
              </a:spcAft>
              <a:buSzPts val="4537"/>
              <a:buNone/>
              <a:defRPr sz="4537"/>
            </a:lvl4pPr>
            <a:lvl5pPr lvl="4" algn="ctr">
              <a:spcBef>
                <a:spcPts val="0"/>
              </a:spcBef>
              <a:spcAft>
                <a:spcPts val="0"/>
              </a:spcAft>
              <a:buSzPts val="4537"/>
              <a:buNone/>
              <a:defRPr sz="4537"/>
            </a:lvl5pPr>
            <a:lvl6pPr lvl="5" algn="ctr">
              <a:spcBef>
                <a:spcPts val="0"/>
              </a:spcBef>
              <a:spcAft>
                <a:spcPts val="0"/>
              </a:spcAft>
              <a:buSzPts val="4537"/>
              <a:buNone/>
              <a:defRPr sz="4537"/>
            </a:lvl6pPr>
            <a:lvl7pPr lvl="6" algn="ctr">
              <a:spcBef>
                <a:spcPts val="0"/>
              </a:spcBef>
              <a:spcAft>
                <a:spcPts val="0"/>
              </a:spcAft>
              <a:buSzPts val="4537"/>
              <a:buNone/>
              <a:defRPr sz="4537"/>
            </a:lvl7pPr>
            <a:lvl8pPr lvl="7" algn="ctr">
              <a:spcBef>
                <a:spcPts val="0"/>
              </a:spcBef>
              <a:spcAft>
                <a:spcPts val="0"/>
              </a:spcAft>
              <a:buSzPts val="4537"/>
              <a:buNone/>
              <a:defRPr sz="4537"/>
            </a:lvl8pPr>
            <a:lvl9pPr lvl="8" algn="ctr">
              <a:spcBef>
                <a:spcPts val="0"/>
              </a:spcBef>
              <a:spcAft>
                <a:spcPts val="0"/>
              </a:spcAft>
              <a:buSzPts val="4537"/>
              <a:buNone/>
              <a:defRPr sz="4537"/>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8750" tIns="98750" rIns="98750" bIns="98750" anchor="t" anchorCtr="0">
            <a:normAutofit/>
          </a:bodyPr>
          <a:lstStyle>
            <a:lvl1pPr lvl="0" algn="ctr">
              <a:lnSpc>
                <a:spcPct val="100000"/>
              </a:lnSpc>
              <a:spcBef>
                <a:spcPts val="0"/>
              </a:spcBef>
              <a:spcAft>
                <a:spcPts val="0"/>
              </a:spcAft>
              <a:buSzPts val="2269"/>
              <a:buNone/>
              <a:defRPr sz="2268"/>
            </a:lvl1pPr>
            <a:lvl2pPr lvl="1" algn="ctr">
              <a:lnSpc>
                <a:spcPct val="100000"/>
              </a:lnSpc>
              <a:spcBef>
                <a:spcPts val="0"/>
              </a:spcBef>
              <a:spcAft>
                <a:spcPts val="0"/>
              </a:spcAft>
              <a:buSzPts val="2269"/>
              <a:buNone/>
              <a:defRPr sz="2268"/>
            </a:lvl2pPr>
            <a:lvl3pPr lvl="2" algn="ctr">
              <a:lnSpc>
                <a:spcPct val="100000"/>
              </a:lnSpc>
              <a:spcBef>
                <a:spcPts val="0"/>
              </a:spcBef>
              <a:spcAft>
                <a:spcPts val="0"/>
              </a:spcAft>
              <a:buSzPts val="2269"/>
              <a:buNone/>
              <a:defRPr sz="2268"/>
            </a:lvl3pPr>
            <a:lvl4pPr lvl="3" algn="ctr">
              <a:lnSpc>
                <a:spcPct val="100000"/>
              </a:lnSpc>
              <a:spcBef>
                <a:spcPts val="0"/>
              </a:spcBef>
              <a:spcAft>
                <a:spcPts val="0"/>
              </a:spcAft>
              <a:buSzPts val="2269"/>
              <a:buNone/>
              <a:defRPr sz="2268"/>
            </a:lvl4pPr>
            <a:lvl5pPr lvl="4" algn="ctr">
              <a:lnSpc>
                <a:spcPct val="100000"/>
              </a:lnSpc>
              <a:spcBef>
                <a:spcPts val="0"/>
              </a:spcBef>
              <a:spcAft>
                <a:spcPts val="0"/>
              </a:spcAft>
              <a:buSzPts val="2269"/>
              <a:buNone/>
              <a:defRPr sz="2268"/>
            </a:lvl5pPr>
            <a:lvl6pPr lvl="5" algn="ctr">
              <a:lnSpc>
                <a:spcPct val="100000"/>
              </a:lnSpc>
              <a:spcBef>
                <a:spcPts val="0"/>
              </a:spcBef>
              <a:spcAft>
                <a:spcPts val="0"/>
              </a:spcAft>
              <a:buSzPts val="2269"/>
              <a:buNone/>
              <a:defRPr sz="2268"/>
            </a:lvl6pPr>
            <a:lvl7pPr lvl="6" algn="ctr">
              <a:lnSpc>
                <a:spcPct val="100000"/>
              </a:lnSpc>
              <a:spcBef>
                <a:spcPts val="0"/>
              </a:spcBef>
              <a:spcAft>
                <a:spcPts val="0"/>
              </a:spcAft>
              <a:buSzPts val="2269"/>
              <a:buNone/>
              <a:defRPr sz="2268"/>
            </a:lvl7pPr>
            <a:lvl8pPr lvl="7" algn="ctr">
              <a:lnSpc>
                <a:spcPct val="100000"/>
              </a:lnSpc>
              <a:spcBef>
                <a:spcPts val="0"/>
              </a:spcBef>
              <a:spcAft>
                <a:spcPts val="0"/>
              </a:spcAft>
              <a:buSzPts val="2269"/>
              <a:buNone/>
              <a:defRPr sz="2268"/>
            </a:lvl8pPr>
            <a:lvl9pPr lvl="8" algn="ctr">
              <a:lnSpc>
                <a:spcPct val="100000"/>
              </a:lnSpc>
              <a:spcBef>
                <a:spcPts val="0"/>
              </a:spcBef>
              <a:spcAft>
                <a:spcPts val="0"/>
              </a:spcAft>
              <a:buSzPts val="2269"/>
              <a:buNone/>
              <a:defRPr sz="2268"/>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8750" tIns="98750" rIns="98750" bIns="98750" anchor="ctr" anchorCtr="0">
            <a:normAutofit/>
          </a:bodyPr>
          <a:lstStyle>
            <a:lvl1pPr marL="457200" lvl="0" indent="-352071">
              <a:spcBef>
                <a:spcPts val="0"/>
              </a:spcBef>
              <a:spcAft>
                <a:spcPts val="0"/>
              </a:spcAft>
              <a:buSzPts val="1944"/>
              <a:buChar char="●"/>
              <a:defRPr sz="1944"/>
            </a:lvl1pPr>
            <a:lvl2pPr marL="914400" lvl="1" indent="-324633">
              <a:spcBef>
                <a:spcPts val="0"/>
              </a:spcBef>
              <a:spcAft>
                <a:spcPts val="0"/>
              </a:spcAft>
              <a:buSzPts val="1512"/>
              <a:buChar char="○"/>
              <a:defRPr sz="1512"/>
            </a:lvl2pPr>
            <a:lvl3pPr marL="1371600" lvl="2" indent="-324633">
              <a:spcBef>
                <a:spcPts val="0"/>
              </a:spcBef>
              <a:spcAft>
                <a:spcPts val="0"/>
              </a:spcAft>
              <a:buSzPts val="1512"/>
              <a:buChar char="■"/>
              <a:defRPr sz="1512"/>
            </a:lvl3pPr>
            <a:lvl4pPr marL="1828800" lvl="3" indent="-324633">
              <a:spcBef>
                <a:spcPts val="0"/>
              </a:spcBef>
              <a:spcAft>
                <a:spcPts val="0"/>
              </a:spcAft>
              <a:buSzPts val="1512"/>
              <a:buChar char="●"/>
              <a:defRPr sz="1512"/>
            </a:lvl4pPr>
            <a:lvl5pPr marL="2286000" lvl="4" indent="-324633">
              <a:spcBef>
                <a:spcPts val="0"/>
              </a:spcBef>
              <a:spcAft>
                <a:spcPts val="0"/>
              </a:spcAft>
              <a:buSzPts val="1512"/>
              <a:buChar char="○"/>
              <a:defRPr sz="1512"/>
            </a:lvl5pPr>
            <a:lvl6pPr marL="2743200" lvl="5" indent="-324633">
              <a:spcBef>
                <a:spcPts val="0"/>
              </a:spcBef>
              <a:spcAft>
                <a:spcPts val="0"/>
              </a:spcAft>
              <a:buSzPts val="1512"/>
              <a:buChar char="■"/>
              <a:defRPr sz="1512"/>
            </a:lvl6pPr>
            <a:lvl7pPr marL="3200400" lvl="6" indent="-324633">
              <a:spcBef>
                <a:spcPts val="0"/>
              </a:spcBef>
              <a:spcAft>
                <a:spcPts val="0"/>
              </a:spcAft>
              <a:buSzPts val="1512"/>
              <a:buChar char="●"/>
              <a:defRPr sz="1512"/>
            </a:lvl7pPr>
            <a:lvl8pPr marL="3657600" lvl="7" indent="-324633">
              <a:spcBef>
                <a:spcPts val="0"/>
              </a:spcBef>
              <a:spcAft>
                <a:spcPts val="0"/>
              </a:spcAft>
              <a:buSzPts val="1512"/>
              <a:buChar char="○"/>
              <a:defRPr sz="1512"/>
            </a:lvl8pPr>
            <a:lvl9pPr marL="4114800" lvl="8" indent="-324633">
              <a:spcBef>
                <a:spcPts val="0"/>
              </a:spcBef>
              <a:spcAft>
                <a:spcPts val="0"/>
              </a:spcAft>
              <a:buSzPts val="1512"/>
              <a:buChar char="■"/>
              <a:defRPr sz="1512"/>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8750" tIns="98750" rIns="98750" bIns="98750" anchor="ctr" anchorCtr="0">
            <a:normAutofit/>
          </a:bodyPr>
          <a:lstStyle>
            <a:lvl1pPr marL="457200" lvl="0" indent="-228600">
              <a:lnSpc>
                <a:spcPct val="100000"/>
              </a:lnSpc>
              <a:spcBef>
                <a:spcPts val="0"/>
              </a:spcBef>
              <a:spcAft>
                <a:spcPts val="0"/>
              </a:spcAft>
              <a:buSzPts val="1944"/>
              <a:buNone/>
              <a:defRPr sz="1944"/>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8750" tIns="98750" rIns="98750" bIns="98750" anchor="t" anchorCtr="0">
            <a:normAutofit/>
          </a:bodyPr>
          <a:lstStyle>
            <a:lvl1pPr lvl="0">
              <a:spcBef>
                <a:spcPts val="0"/>
              </a:spcBef>
              <a:spcAft>
                <a:spcPts val="0"/>
              </a:spcAft>
              <a:buClr>
                <a:schemeClr val="dk1"/>
              </a:buClr>
              <a:buSzPts val="3025"/>
              <a:buNone/>
              <a:defRPr sz="3024">
                <a:solidFill>
                  <a:schemeClr val="dk1"/>
                </a:solidFill>
              </a:defRPr>
            </a:lvl1pPr>
            <a:lvl2pPr lvl="1">
              <a:spcBef>
                <a:spcPts val="0"/>
              </a:spcBef>
              <a:spcAft>
                <a:spcPts val="0"/>
              </a:spcAft>
              <a:buClr>
                <a:schemeClr val="dk1"/>
              </a:buClr>
              <a:buSzPts val="3025"/>
              <a:buNone/>
              <a:defRPr sz="3024">
                <a:solidFill>
                  <a:schemeClr val="dk1"/>
                </a:solidFill>
              </a:defRPr>
            </a:lvl2pPr>
            <a:lvl3pPr lvl="2">
              <a:spcBef>
                <a:spcPts val="0"/>
              </a:spcBef>
              <a:spcAft>
                <a:spcPts val="0"/>
              </a:spcAft>
              <a:buClr>
                <a:schemeClr val="dk1"/>
              </a:buClr>
              <a:buSzPts val="3025"/>
              <a:buNone/>
              <a:defRPr sz="3024">
                <a:solidFill>
                  <a:schemeClr val="dk1"/>
                </a:solidFill>
              </a:defRPr>
            </a:lvl3pPr>
            <a:lvl4pPr lvl="3">
              <a:spcBef>
                <a:spcPts val="0"/>
              </a:spcBef>
              <a:spcAft>
                <a:spcPts val="0"/>
              </a:spcAft>
              <a:buClr>
                <a:schemeClr val="dk1"/>
              </a:buClr>
              <a:buSzPts val="3025"/>
              <a:buNone/>
              <a:defRPr sz="3024">
                <a:solidFill>
                  <a:schemeClr val="dk1"/>
                </a:solidFill>
              </a:defRPr>
            </a:lvl4pPr>
            <a:lvl5pPr lvl="4">
              <a:spcBef>
                <a:spcPts val="0"/>
              </a:spcBef>
              <a:spcAft>
                <a:spcPts val="0"/>
              </a:spcAft>
              <a:buClr>
                <a:schemeClr val="dk1"/>
              </a:buClr>
              <a:buSzPts val="3025"/>
              <a:buNone/>
              <a:defRPr sz="3024">
                <a:solidFill>
                  <a:schemeClr val="dk1"/>
                </a:solidFill>
              </a:defRPr>
            </a:lvl5pPr>
            <a:lvl6pPr lvl="5">
              <a:spcBef>
                <a:spcPts val="0"/>
              </a:spcBef>
              <a:spcAft>
                <a:spcPts val="0"/>
              </a:spcAft>
              <a:buClr>
                <a:schemeClr val="dk1"/>
              </a:buClr>
              <a:buSzPts val="3025"/>
              <a:buNone/>
              <a:defRPr sz="3024">
                <a:solidFill>
                  <a:schemeClr val="dk1"/>
                </a:solidFill>
              </a:defRPr>
            </a:lvl6pPr>
            <a:lvl7pPr lvl="6">
              <a:spcBef>
                <a:spcPts val="0"/>
              </a:spcBef>
              <a:spcAft>
                <a:spcPts val="0"/>
              </a:spcAft>
              <a:buClr>
                <a:schemeClr val="dk1"/>
              </a:buClr>
              <a:buSzPts val="3025"/>
              <a:buNone/>
              <a:defRPr sz="3024">
                <a:solidFill>
                  <a:schemeClr val="dk1"/>
                </a:solidFill>
              </a:defRPr>
            </a:lvl7pPr>
            <a:lvl8pPr lvl="7">
              <a:spcBef>
                <a:spcPts val="0"/>
              </a:spcBef>
              <a:spcAft>
                <a:spcPts val="0"/>
              </a:spcAft>
              <a:buClr>
                <a:schemeClr val="dk1"/>
              </a:buClr>
              <a:buSzPts val="3025"/>
              <a:buNone/>
              <a:defRPr sz="3024">
                <a:solidFill>
                  <a:schemeClr val="dk1"/>
                </a:solidFill>
              </a:defRPr>
            </a:lvl8pPr>
            <a:lvl9pPr lvl="8">
              <a:spcBef>
                <a:spcPts val="0"/>
              </a:spcBef>
              <a:spcAft>
                <a:spcPts val="0"/>
              </a:spcAft>
              <a:buClr>
                <a:schemeClr val="dk1"/>
              </a:buClr>
              <a:buSzPts val="3025"/>
              <a:buNone/>
              <a:defRPr sz="3024">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8750" tIns="98750" rIns="98750" bIns="98750" anchor="t" anchorCtr="0">
            <a:normAutofit/>
          </a:bodyPr>
          <a:lstStyle>
            <a:lvl1pPr marL="457200" lvl="0" indent="-352071">
              <a:lnSpc>
                <a:spcPct val="115000"/>
              </a:lnSpc>
              <a:spcBef>
                <a:spcPts val="0"/>
              </a:spcBef>
              <a:spcAft>
                <a:spcPts val="0"/>
              </a:spcAft>
              <a:buClr>
                <a:schemeClr val="dk2"/>
              </a:buClr>
              <a:buSzPts val="1944"/>
              <a:buChar char="●"/>
              <a:defRPr sz="1944">
                <a:solidFill>
                  <a:schemeClr val="dk2"/>
                </a:solidFill>
              </a:defRPr>
            </a:lvl1pPr>
            <a:lvl2pPr marL="914400" lvl="1" indent="-324633">
              <a:lnSpc>
                <a:spcPct val="115000"/>
              </a:lnSpc>
              <a:spcBef>
                <a:spcPts val="0"/>
              </a:spcBef>
              <a:spcAft>
                <a:spcPts val="0"/>
              </a:spcAft>
              <a:buClr>
                <a:schemeClr val="dk2"/>
              </a:buClr>
              <a:buSzPts val="1512"/>
              <a:buChar char="○"/>
              <a:defRPr sz="1512">
                <a:solidFill>
                  <a:schemeClr val="dk2"/>
                </a:solidFill>
              </a:defRPr>
            </a:lvl2pPr>
            <a:lvl3pPr marL="1371600" lvl="2" indent="-324633">
              <a:lnSpc>
                <a:spcPct val="115000"/>
              </a:lnSpc>
              <a:spcBef>
                <a:spcPts val="0"/>
              </a:spcBef>
              <a:spcAft>
                <a:spcPts val="0"/>
              </a:spcAft>
              <a:buClr>
                <a:schemeClr val="dk2"/>
              </a:buClr>
              <a:buSzPts val="1512"/>
              <a:buChar char="■"/>
              <a:defRPr sz="1512">
                <a:solidFill>
                  <a:schemeClr val="dk2"/>
                </a:solidFill>
              </a:defRPr>
            </a:lvl3pPr>
            <a:lvl4pPr marL="1828800" lvl="3" indent="-324633">
              <a:lnSpc>
                <a:spcPct val="115000"/>
              </a:lnSpc>
              <a:spcBef>
                <a:spcPts val="0"/>
              </a:spcBef>
              <a:spcAft>
                <a:spcPts val="0"/>
              </a:spcAft>
              <a:buClr>
                <a:schemeClr val="dk2"/>
              </a:buClr>
              <a:buSzPts val="1512"/>
              <a:buChar char="●"/>
              <a:defRPr sz="1512">
                <a:solidFill>
                  <a:schemeClr val="dk2"/>
                </a:solidFill>
              </a:defRPr>
            </a:lvl4pPr>
            <a:lvl5pPr marL="2286000" lvl="4" indent="-324633">
              <a:lnSpc>
                <a:spcPct val="115000"/>
              </a:lnSpc>
              <a:spcBef>
                <a:spcPts val="0"/>
              </a:spcBef>
              <a:spcAft>
                <a:spcPts val="0"/>
              </a:spcAft>
              <a:buClr>
                <a:schemeClr val="dk2"/>
              </a:buClr>
              <a:buSzPts val="1512"/>
              <a:buChar char="○"/>
              <a:defRPr sz="1512">
                <a:solidFill>
                  <a:schemeClr val="dk2"/>
                </a:solidFill>
              </a:defRPr>
            </a:lvl5pPr>
            <a:lvl6pPr marL="2743200" lvl="5" indent="-324633">
              <a:lnSpc>
                <a:spcPct val="115000"/>
              </a:lnSpc>
              <a:spcBef>
                <a:spcPts val="0"/>
              </a:spcBef>
              <a:spcAft>
                <a:spcPts val="0"/>
              </a:spcAft>
              <a:buClr>
                <a:schemeClr val="dk2"/>
              </a:buClr>
              <a:buSzPts val="1512"/>
              <a:buChar char="■"/>
              <a:defRPr sz="1512">
                <a:solidFill>
                  <a:schemeClr val="dk2"/>
                </a:solidFill>
              </a:defRPr>
            </a:lvl6pPr>
            <a:lvl7pPr marL="3200400" lvl="6" indent="-324633">
              <a:lnSpc>
                <a:spcPct val="115000"/>
              </a:lnSpc>
              <a:spcBef>
                <a:spcPts val="0"/>
              </a:spcBef>
              <a:spcAft>
                <a:spcPts val="0"/>
              </a:spcAft>
              <a:buClr>
                <a:schemeClr val="dk2"/>
              </a:buClr>
              <a:buSzPts val="1512"/>
              <a:buChar char="●"/>
              <a:defRPr sz="1512">
                <a:solidFill>
                  <a:schemeClr val="dk2"/>
                </a:solidFill>
              </a:defRPr>
            </a:lvl7pPr>
            <a:lvl8pPr marL="3657600" lvl="7" indent="-324633">
              <a:lnSpc>
                <a:spcPct val="115000"/>
              </a:lnSpc>
              <a:spcBef>
                <a:spcPts val="0"/>
              </a:spcBef>
              <a:spcAft>
                <a:spcPts val="0"/>
              </a:spcAft>
              <a:buClr>
                <a:schemeClr val="dk2"/>
              </a:buClr>
              <a:buSzPts val="1512"/>
              <a:buChar char="○"/>
              <a:defRPr sz="1512">
                <a:solidFill>
                  <a:schemeClr val="dk2"/>
                </a:solidFill>
              </a:defRPr>
            </a:lvl8pPr>
            <a:lvl9pPr marL="4114800" lvl="8" indent="-324633">
              <a:lnSpc>
                <a:spcPct val="115000"/>
              </a:lnSpc>
              <a:spcBef>
                <a:spcPts val="0"/>
              </a:spcBef>
              <a:spcAft>
                <a:spcPts val="0"/>
              </a:spcAft>
              <a:buClr>
                <a:schemeClr val="dk2"/>
              </a:buClr>
              <a:buSzPts val="1512"/>
              <a:buChar char="■"/>
              <a:defRPr sz="1512">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8750" tIns="98750" rIns="98750" bIns="98750" anchor="ctr" anchorCtr="0">
            <a:normAutofit/>
          </a:bodyPr>
          <a:lstStyle>
            <a:lvl1pPr lvl="0" algn="r">
              <a:buNone/>
              <a:defRPr sz="1080">
                <a:solidFill>
                  <a:schemeClr val="dk2"/>
                </a:solidFill>
              </a:defRPr>
            </a:lvl1pPr>
            <a:lvl2pPr lvl="1" algn="r">
              <a:buNone/>
              <a:defRPr sz="1080">
                <a:solidFill>
                  <a:schemeClr val="dk2"/>
                </a:solidFill>
              </a:defRPr>
            </a:lvl2pPr>
            <a:lvl3pPr lvl="2" algn="r">
              <a:buNone/>
              <a:defRPr sz="1080">
                <a:solidFill>
                  <a:schemeClr val="dk2"/>
                </a:solidFill>
              </a:defRPr>
            </a:lvl3pPr>
            <a:lvl4pPr lvl="3" algn="r">
              <a:buNone/>
              <a:defRPr sz="1080">
                <a:solidFill>
                  <a:schemeClr val="dk2"/>
                </a:solidFill>
              </a:defRPr>
            </a:lvl4pPr>
            <a:lvl5pPr lvl="4" algn="r">
              <a:buNone/>
              <a:defRPr sz="1080">
                <a:solidFill>
                  <a:schemeClr val="dk2"/>
                </a:solidFill>
              </a:defRPr>
            </a:lvl5pPr>
            <a:lvl6pPr lvl="5" algn="r">
              <a:buNone/>
              <a:defRPr sz="1080">
                <a:solidFill>
                  <a:schemeClr val="dk2"/>
                </a:solidFill>
              </a:defRPr>
            </a:lvl6pPr>
            <a:lvl7pPr lvl="6" algn="r">
              <a:buNone/>
              <a:defRPr sz="1080">
                <a:solidFill>
                  <a:schemeClr val="dk2"/>
                </a:solidFill>
              </a:defRPr>
            </a:lvl7pPr>
            <a:lvl8pPr lvl="7" algn="r">
              <a:buNone/>
              <a:defRPr sz="1080">
                <a:solidFill>
                  <a:schemeClr val="dk2"/>
                </a:solidFill>
              </a:defRPr>
            </a:lvl8pPr>
            <a:lvl9pPr lvl="8" algn="r">
              <a:buNone/>
              <a:defRPr sz="1080">
                <a:solidFill>
                  <a:schemeClr val="dk2"/>
                </a:solidFill>
              </a:defRPr>
            </a:lvl9pPr>
          </a:lstStyle>
          <a:p>
            <a:pPr marL="0" lvl="0" indent="0" algn="r" rtl="0">
              <a:spcBef>
                <a:spcPts val="0"/>
              </a:spcBef>
              <a:spcAft>
                <a:spcPts val="0"/>
              </a:spcAft>
              <a:buNone/>
            </a:pPr>
            <a:fld id="{00000000-1234-1234-1234-123412341234}" type="slidenum">
              <a:rPr lang="a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9.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6.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idx="4294967295"/>
          </p:nvPr>
        </p:nvSpPr>
        <p:spPr>
          <a:xfrm>
            <a:off x="4751767" y="1894894"/>
            <a:ext cx="4140879" cy="1242124"/>
          </a:xfrm>
          <a:prstGeom prst="rect">
            <a:avLst/>
          </a:prstGeom>
          <a:scene3d>
            <a:camera prst="perspectiveHeroicExtremeLeftFacing"/>
            <a:lightRig rig="threePt" dir="t"/>
          </a:scene3d>
        </p:spPr>
        <p:txBody>
          <a:bodyPr spcFirstLastPara="1" wrap="square" lIns="98750" tIns="98750" rIns="98750" bIns="98750" anchor="t" anchorCtr="0">
            <a:noAutofit/>
          </a:bodyPr>
          <a:lstStyle/>
          <a:p>
            <a:pPr marL="0" lvl="0" indent="0" algn="r" rtl="1">
              <a:spcBef>
                <a:spcPts val="0"/>
              </a:spcBef>
              <a:spcAft>
                <a:spcPts val="0"/>
              </a:spcAft>
              <a:buSzPts val="1069"/>
              <a:buNone/>
            </a:pPr>
            <a:r>
              <a:rPr lang="ar-SA" sz="9600" b="1" dirty="0">
                <a:solidFill>
                  <a:schemeClr val="lt1"/>
                </a:solidFill>
                <a:latin typeface="IBM Plex Sans Arabic"/>
                <a:ea typeface="IBM Plex Sans Arabic"/>
                <a:cs typeface="IBM Plex Sans Arabic"/>
                <a:sym typeface="IBM Plex Sans Arabic"/>
              </a:rPr>
              <a:t>حريص</a:t>
            </a:r>
            <a:endParaRPr sz="9600" b="1" dirty="0">
              <a:solidFill>
                <a:schemeClr val="lt1"/>
              </a:solidFill>
              <a:latin typeface="IBM Plex Sans Arabic"/>
              <a:ea typeface="IBM Plex Sans Arabic"/>
              <a:cs typeface="IBM Plex Sans Arabic"/>
              <a:sym typeface="IBM Plex Sans Arabic"/>
            </a:endParaRPr>
          </a:p>
        </p:txBody>
      </p:sp>
      <p:pic>
        <p:nvPicPr>
          <p:cNvPr id="61" name="Google Shape;61;p14" title="Asset 1.png"/>
          <p:cNvPicPr preferRelativeResize="0"/>
          <p:nvPr/>
        </p:nvPicPr>
        <p:blipFill>
          <a:blip r:embed="rId3">
            <a:alphaModFix/>
          </a:blip>
          <a:stretch>
            <a:fillRect/>
          </a:stretch>
        </p:blipFill>
        <p:spPr>
          <a:xfrm>
            <a:off x="449025" y="381725"/>
            <a:ext cx="2672865" cy="536400"/>
          </a:xfrm>
          <a:prstGeom prst="rect">
            <a:avLst/>
          </a:prstGeom>
          <a:noFill/>
          <a:ln>
            <a:noFill/>
          </a:ln>
        </p:spPr>
      </p:pic>
      <p:pic>
        <p:nvPicPr>
          <p:cNvPr id="62" name="Google Shape;62;p14" title="هاكاثون 1.png"/>
          <p:cNvPicPr preferRelativeResize="0"/>
          <p:nvPr/>
        </p:nvPicPr>
        <p:blipFill>
          <a:blip r:embed="rId4">
            <a:alphaModFix/>
          </a:blip>
          <a:stretch>
            <a:fillRect/>
          </a:stretch>
        </p:blipFill>
        <p:spPr>
          <a:xfrm>
            <a:off x="6822207" y="325675"/>
            <a:ext cx="1890672" cy="765725"/>
          </a:xfrm>
          <a:prstGeom prst="rect">
            <a:avLst/>
          </a:prstGeom>
          <a:noFill/>
          <a:ln>
            <a:noFill/>
          </a:ln>
        </p:spPr>
      </p:pic>
      <p:sp>
        <p:nvSpPr>
          <p:cNvPr id="2" name="Google Shape;59;p14">
            <a:extLst>
              <a:ext uri="{FF2B5EF4-FFF2-40B4-BE49-F238E27FC236}">
                <a16:creationId xmlns:a16="http://schemas.microsoft.com/office/drawing/2014/main" id="{E1566258-1294-D432-A9DB-33133355292D}"/>
              </a:ext>
            </a:extLst>
          </p:cNvPr>
          <p:cNvSpPr txBox="1">
            <a:spLocks/>
          </p:cNvSpPr>
          <p:nvPr/>
        </p:nvSpPr>
        <p:spPr>
          <a:xfrm>
            <a:off x="5648960" y="1463097"/>
            <a:ext cx="3063919" cy="351762"/>
          </a:xfrm>
          <a:prstGeom prst="rect">
            <a:avLst/>
          </a:prstGeom>
          <a:noFill/>
          <a:ln>
            <a:noFill/>
          </a:ln>
        </p:spPr>
        <p:txBody>
          <a:bodyPr spcFirstLastPara="1" wrap="square" lIns="98750" tIns="98750" rIns="98750" bIns="9875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9pPr>
          </a:lstStyle>
          <a:p>
            <a:pPr algn="r" rtl="1">
              <a:buSzPts val="1069"/>
            </a:pPr>
            <a:r>
              <a:rPr lang="ar-SA" sz="1400" b="1" dirty="0">
                <a:solidFill>
                  <a:srgbClr val="B9C191"/>
                </a:solidFill>
                <a:latin typeface="IBM Plex Sans Arabic"/>
                <a:ea typeface="IBM Plex Sans Arabic"/>
                <a:cs typeface="IBM Plex Sans Arabic"/>
                <a:sym typeface="IBM Plex Sans Arabic"/>
              </a:rPr>
              <a:t>الهوية الرقمية وتطبيقاتها الأمنية</a:t>
            </a:r>
          </a:p>
        </p:txBody>
      </p:sp>
      <p:sp>
        <p:nvSpPr>
          <p:cNvPr id="3" name="Rectangle 1">
            <a:extLst>
              <a:ext uri="{FF2B5EF4-FFF2-40B4-BE49-F238E27FC236}">
                <a16:creationId xmlns:a16="http://schemas.microsoft.com/office/drawing/2014/main" id="{1BD6CD1C-CB6C-7375-A08A-30244A8156F6}"/>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ar-SA"/>
          </a:p>
        </p:txBody>
      </p:sp>
      <p:sp>
        <p:nvSpPr>
          <p:cNvPr id="5" name="Rectangle 3">
            <a:extLst>
              <a:ext uri="{FF2B5EF4-FFF2-40B4-BE49-F238E27FC236}">
                <a16:creationId xmlns:a16="http://schemas.microsoft.com/office/drawing/2014/main" id="{E25646B8-15A9-5CBF-0B3E-B07DB8C615E4}"/>
              </a:ext>
            </a:extLst>
          </p:cNvPr>
          <p:cNvSpPr>
            <a:spLocks noChangeArrowheads="1"/>
          </p:cNvSpPr>
          <p:nvPr/>
        </p:nvSpPr>
        <p:spPr bwMode="auto">
          <a:xfrm>
            <a:off x="304800" y="304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ar-SA"/>
          </a:p>
        </p:txBody>
      </p:sp>
      <p:sp>
        <p:nvSpPr>
          <p:cNvPr id="6" name="Rectangle 4">
            <a:extLst>
              <a:ext uri="{FF2B5EF4-FFF2-40B4-BE49-F238E27FC236}">
                <a16:creationId xmlns:a16="http://schemas.microsoft.com/office/drawing/2014/main" id="{9C6103AE-0904-D0EA-FAD5-0B91697D7513}"/>
              </a:ext>
            </a:extLst>
          </p:cNvPr>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ar-SA"/>
          </a:p>
        </p:txBody>
      </p:sp>
      <p:sp>
        <p:nvSpPr>
          <p:cNvPr id="7" name="Rectangle 5">
            <a:extLst>
              <a:ext uri="{FF2B5EF4-FFF2-40B4-BE49-F238E27FC236}">
                <a16:creationId xmlns:a16="http://schemas.microsoft.com/office/drawing/2014/main" id="{BAFA674F-A56C-E81D-5D64-357B77196013}"/>
              </a:ext>
            </a:extLst>
          </p:cNvPr>
          <p:cNvSpPr>
            <a:spLocks noChangeArrowheads="1"/>
          </p:cNvSpPr>
          <p:nvPr/>
        </p:nvSpPr>
        <p:spPr bwMode="auto">
          <a:xfrm>
            <a:off x="304800" y="304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ar-SA"/>
          </a:p>
        </p:txBody>
      </p:sp>
      <p:sp>
        <p:nvSpPr>
          <p:cNvPr id="8" name="Rectangle 6">
            <a:extLst>
              <a:ext uri="{FF2B5EF4-FFF2-40B4-BE49-F238E27FC236}">
                <a16:creationId xmlns:a16="http://schemas.microsoft.com/office/drawing/2014/main" id="{E0FBCF33-E686-06F8-6985-87F1157B07F3}"/>
              </a:ext>
            </a:extLst>
          </p:cNvPr>
          <p:cNvSpPr>
            <a:spLocks noChangeArrowheads="1"/>
          </p:cNvSpPr>
          <p:nvPr/>
        </p:nvSpPr>
        <p:spPr bwMode="auto">
          <a:xfrm>
            <a:off x="457200" y="4572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ar-SA"/>
          </a:p>
        </p:txBody>
      </p:sp>
      <p:sp>
        <p:nvSpPr>
          <p:cNvPr id="9" name="Rectangle 7">
            <a:extLst>
              <a:ext uri="{FF2B5EF4-FFF2-40B4-BE49-F238E27FC236}">
                <a16:creationId xmlns:a16="http://schemas.microsoft.com/office/drawing/2014/main" id="{B5FBB1FE-DF76-177B-C3A3-CA414CD3D742}"/>
              </a:ext>
            </a:extLst>
          </p:cNvPr>
          <p:cNvSpPr>
            <a:spLocks noChangeArrowheads="1"/>
          </p:cNvSpPr>
          <p:nvPr/>
        </p:nvSpPr>
        <p:spPr bwMode="auto">
          <a:xfrm>
            <a:off x="609600" y="609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ar-SA"/>
          </a:p>
        </p:txBody>
      </p:sp>
      <p:pic>
        <p:nvPicPr>
          <p:cNvPr id="11" name="رسم 10" descr="درع بعلامة أمان مع تعبئة خالصة">
            <a:extLst>
              <a:ext uri="{FF2B5EF4-FFF2-40B4-BE49-F238E27FC236}">
                <a16:creationId xmlns:a16="http://schemas.microsoft.com/office/drawing/2014/main" id="{2DF4D8C4-6E64-85FA-AAF9-834E98281F8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0" y="762000"/>
            <a:ext cx="6186979" cy="618697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3">
          <a:extLst>
            <a:ext uri="{FF2B5EF4-FFF2-40B4-BE49-F238E27FC236}">
              <a16:creationId xmlns:a16="http://schemas.microsoft.com/office/drawing/2014/main" id="{FD038C31-9C24-E519-C900-BA235B7032A0}"/>
            </a:ext>
          </a:extLst>
        </p:cNvPr>
        <p:cNvGrpSpPr/>
        <p:nvPr/>
      </p:nvGrpSpPr>
      <p:grpSpPr>
        <a:xfrm>
          <a:off x="0" y="0"/>
          <a:ext cx="0" cy="0"/>
          <a:chOff x="0" y="0"/>
          <a:chExt cx="0" cy="0"/>
        </a:xfrm>
      </p:grpSpPr>
      <p:sp>
        <p:nvSpPr>
          <p:cNvPr id="84" name="Google Shape;84;p16">
            <a:extLst>
              <a:ext uri="{FF2B5EF4-FFF2-40B4-BE49-F238E27FC236}">
                <a16:creationId xmlns:a16="http://schemas.microsoft.com/office/drawing/2014/main" id="{336E5F26-144C-63A2-E561-26CC1D9D9AD1}"/>
              </a:ext>
            </a:extLst>
          </p:cNvPr>
          <p:cNvSpPr txBox="1"/>
          <p:nvPr/>
        </p:nvSpPr>
        <p:spPr>
          <a:xfrm>
            <a:off x="4508589" y="1083926"/>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 sz="2678" b="1">
                <a:solidFill>
                  <a:srgbClr val="FF7300"/>
                </a:solidFill>
                <a:latin typeface="IBM Plex Sans Arabic"/>
                <a:ea typeface="IBM Plex Sans Arabic"/>
                <a:cs typeface="IBM Plex Sans Arabic"/>
                <a:sym typeface="IBM Plex Sans Arabic"/>
              </a:rPr>
              <a:t>المشكلة  وحلّها</a:t>
            </a:r>
            <a:endParaRPr sz="2678">
              <a:solidFill>
                <a:srgbClr val="FF7300"/>
              </a:solidFill>
              <a:latin typeface="IBM Plex Sans Arabic"/>
              <a:ea typeface="IBM Plex Sans Arabic"/>
              <a:cs typeface="IBM Plex Sans Arabic"/>
              <a:sym typeface="IBM Plex Sans Arabic"/>
            </a:endParaRPr>
          </a:p>
        </p:txBody>
      </p:sp>
      <p:sp>
        <p:nvSpPr>
          <p:cNvPr id="85" name="Google Shape;85;p16">
            <a:extLst>
              <a:ext uri="{FF2B5EF4-FFF2-40B4-BE49-F238E27FC236}">
                <a16:creationId xmlns:a16="http://schemas.microsoft.com/office/drawing/2014/main" id="{B5787C63-C1D2-60D1-B706-805ECEFB2B31}"/>
              </a:ext>
            </a:extLst>
          </p:cNvPr>
          <p:cNvSpPr txBox="1"/>
          <p:nvPr/>
        </p:nvSpPr>
        <p:spPr>
          <a:xfrm>
            <a:off x="-228490" y="68822"/>
            <a:ext cx="5431800" cy="420600"/>
          </a:xfrm>
          <a:prstGeom prst="rect">
            <a:avLst/>
          </a:prstGeom>
          <a:noFill/>
          <a:ln>
            <a:noFill/>
          </a:ln>
        </p:spPr>
        <p:txBody>
          <a:bodyPr spcFirstLastPara="1" wrap="square" lIns="94075" tIns="94075" rIns="94075" bIns="94075" anchor="ctr" anchorCtr="0">
            <a:noAutofit/>
          </a:bodyPr>
          <a:lstStyle/>
          <a:p>
            <a:pPr marL="0" lvl="0" indent="0" algn="r" rtl="1">
              <a:spcBef>
                <a:spcPts val="0"/>
              </a:spcBef>
              <a:spcAft>
                <a:spcPts val="0"/>
              </a:spcAft>
              <a:buNone/>
            </a:pPr>
            <a:endParaRPr sz="925" dirty="0">
              <a:solidFill>
                <a:srgbClr val="FFFFFF"/>
              </a:solidFill>
              <a:latin typeface="IBM Plex Sans Arabic"/>
              <a:ea typeface="IBM Plex Sans Arabic"/>
              <a:cs typeface="IBM Plex Sans Arabic"/>
              <a:sym typeface="IBM Plex Sans Arabic"/>
            </a:endParaRPr>
          </a:p>
        </p:txBody>
      </p:sp>
      <p:sp>
        <p:nvSpPr>
          <p:cNvPr id="89" name="Google Shape;89;p16">
            <a:extLst>
              <a:ext uri="{FF2B5EF4-FFF2-40B4-BE49-F238E27FC236}">
                <a16:creationId xmlns:a16="http://schemas.microsoft.com/office/drawing/2014/main" id="{EAB49C07-754F-EF6F-A4F9-A2B8C4BB8D0E}"/>
              </a:ext>
            </a:extLst>
          </p:cNvPr>
          <p:cNvSpPr txBox="1"/>
          <p:nvPr/>
        </p:nvSpPr>
        <p:spPr>
          <a:xfrm>
            <a:off x="-1479051" y="-26115"/>
            <a:ext cx="2224200" cy="558900"/>
          </a:xfrm>
          <a:prstGeom prst="rect">
            <a:avLst/>
          </a:prstGeom>
          <a:noFill/>
          <a:ln>
            <a:noFill/>
          </a:ln>
        </p:spPr>
        <p:txBody>
          <a:bodyPr spcFirstLastPara="1" wrap="square" lIns="94075" tIns="94075" rIns="94075" bIns="94075" anchor="ctr" anchorCtr="0">
            <a:noAutofit/>
          </a:bodyPr>
          <a:lstStyle/>
          <a:p>
            <a:pPr marL="0" lvl="0" indent="0" algn="r" rtl="0">
              <a:spcBef>
                <a:spcPts val="0"/>
              </a:spcBef>
              <a:spcAft>
                <a:spcPts val="0"/>
              </a:spcAft>
              <a:buNone/>
            </a:pPr>
            <a:endParaRPr sz="1543" dirty="0">
              <a:solidFill>
                <a:srgbClr val="FFFFFF"/>
              </a:solidFill>
              <a:latin typeface="IBM Plex Sans Arabic"/>
              <a:ea typeface="IBM Plex Sans Arabic"/>
              <a:cs typeface="IBM Plex Sans Arabic"/>
              <a:sym typeface="IBM Plex Sans Arabic"/>
            </a:endParaRPr>
          </a:p>
        </p:txBody>
      </p:sp>
      <p:sp>
        <p:nvSpPr>
          <p:cNvPr id="91" name="Google Shape;91;p16">
            <a:extLst>
              <a:ext uri="{FF2B5EF4-FFF2-40B4-BE49-F238E27FC236}">
                <a16:creationId xmlns:a16="http://schemas.microsoft.com/office/drawing/2014/main" id="{C4B1CD15-D178-69CB-52EA-FBE410A0DF72}"/>
              </a:ext>
            </a:extLst>
          </p:cNvPr>
          <p:cNvSpPr txBox="1"/>
          <p:nvPr/>
        </p:nvSpPr>
        <p:spPr>
          <a:xfrm>
            <a:off x="2138846" y="2901924"/>
            <a:ext cx="5431801" cy="558900"/>
          </a:xfrm>
          <a:prstGeom prst="rect">
            <a:avLst/>
          </a:prstGeom>
          <a:noFill/>
          <a:ln>
            <a:noFill/>
          </a:ln>
        </p:spPr>
        <p:txBody>
          <a:bodyPr spcFirstLastPara="1" wrap="square" lIns="94075" tIns="94075" rIns="94075" bIns="94075" anchor="ctr" anchorCtr="0">
            <a:noAutofit/>
          </a:bodyPr>
          <a:lstStyle/>
          <a:p>
            <a:pPr marL="342900" indent="-342900" algn="r" rtl="1">
              <a:buClr>
                <a:schemeClr val="bg1"/>
              </a:buClr>
              <a:buSzPct val="109000"/>
              <a:buFont typeface="Courier New" panose="02070309020205020404" pitchFamily="49" charset="0"/>
              <a:buChar char="o"/>
            </a:pPr>
            <a:endParaRPr lang="ar-SA" sz="1600" b="1" dirty="0">
              <a:solidFill>
                <a:schemeClr val="bg1"/>
              </a:solidFill>
            </a:endParaRPr>
          </a:p>
          <a:p>
            <a:pPr marL="342900" indent="-342900" algn="r" rtl="1">
              <a:buClr>
                <a:schemeClr val="bg1"/>
              </a:buClr>
              <a:buSzPct val="109000"/>
              <a:buFont typeface="Courier New" panose="02070309020205020404" pitchFamily="49" charset="0"/>
              <a:buChar char="o"/>
            </a:pPr>
            <a:r>
              <a:rPr lang="ar-SA" sz="1600" dirty="0">
                <a:solidFill>
                  <a:schemeClr val="bg1"/>
                </a:solidFill>
                <a:latin typeface="IBM Plex Sans Arabic" panose="020B0604020202020204" charset="-78"/>
                <a:cs typeface="IBM Plex Sans Arabic" panose="020B0604020202020204" charset="-78"/>
              </a:rPr>
              <a:t>إنشاء خدمة داخل أبشر بعنوان نشاط الهوية الرقمية.</a:t>
            </a:r>
          </a:p>
          <a:p>
            <a:pPr marL="342900" indent="-342900" algn="r" rtl="1">
              <a:buClr>
                <a:schemeClr val="bg1"/>
              </a:buClr>
              <a:buSzPct val="109000"/>
              <a:buFont typeface="Courier New" panose="02070309020205020404" pitchFamily="49" charset="0"/>
              <a:buChar char="o"/>
            </a:pPr>
            <a:r>
              <a:rPr lang="ar-SA" sz="1600" dirty="0">
                <a:solidFill>
                  <a:schemeClr val="bg1"/>
                </a:solidFill>
                <a:latin typeface="IBM Plex Sans Arabic" panose="020B0604020202020204" charset="-78"/>
                <a:cs typeface="IBM Plex Sans Arabic" panose="020B0604020202020204" charset="-78"/>
              </a:rPr>
              <a:t>تعرض خط زمني (</a:t>
            </a:r>
            <a:r>
              <a:rPr lang="en-US" sz="1600" dirty="0">
                <a:solidFill>
                  <a:schemeClr val="bg1"/>
                </a:solidFill>
                <a:latin typeface="IBM Plex Sans Arabic" panose="020B0604020202020204" charset="-78"/>
                <a:cs typeface="IBM Plex Sans Arabic" panose="020B0604020202020204" charset="-78"/>
              </a:rPr>
              <a:t>Timeline) </a:t>
            </a:r>
            <a:r>
              <a:rPr lang="ar-SA" sz="1600" dirty="0">
                <a:solidFill>
                  <a:schemeClr val="bg1"/>
                </a:solidFill>
                <a:latin typeface="IBM Plex Sans Arabic" panose="020B0604020202020204" charset="-78"/>
                <a:cs typeface="IBM Plex Sans Arabic" panose="020B0604020202020204" charset="-78"/>
              </a:rPr>
              <a:t>لكل استخدام للهوية الوطنية.</a:t>
            </a:r>
          </a:p>
          <a:p>
            <a:pPr marL="342900" indent="-342900" algn="r" rtl="1">
              <a:buClr>
                <a:schemeClr val="bg1"/>
              </a:buClr>
              <a:buSzPct val="109000"/>
              <a:buFont typeface="Courier New" panose="02070309020205020404" pitchFamily="49" charset="0"/>
              <a:buChar char="o"/>
            </a:pPr>
            <a:r>
              <a:rPr lang="ar-SA" sz="1600" dirty="0">
                <a:solidFill>
                  <a:schemeClr val="bg1"/>
                </a:solidFill>
                <a:latin typeface="IBM Plex Sans Arabic" panose="020B0604020202020204" charset="-78"/>
                <a:cs typeface="IBM Plex Sans Arabic" panose="020B0604020202020204" charset="-78"/>
              </a:rPr>
              <a:t>نظام ذكاء اصطناعي يكشف السلوك غير المعتاد ويرسل تنبيه فوري: "تم استخدام هويتك بطريقة غير طبيعية — هل هذا أنت؟"</a:t>
            </a:r>
          </a:p>
          <a:p>
            <a:pPr marL="342900" indent="-342900" algn="r" rtl="1">
              <a:buClr>
                <a:schemeClr val="bg1"/>
              </a:buClr>
              <a:buSzPct val="109000"/>
              <a:buFont typeface="Courier New" panose="02070309020205020404" pitchFamily="49" charset="0"/>
              <a:buChar char="o"/>
            </a:pPr>
            <a:r>
              <a:rPr lang="ar-SA" sz="1600" dirty="0">
                <a:solidFill>
                  <a:schemeClr val="bg1"/>
                </a:solidFill>
                <a:latin typeface="IBM Plex Sans Arabic" panose="020B0604020202020204" charset="-78"/>
                <a:cs typeface="IBM Plex Sans Arabic" panose="020B0604020202020204" charset="-78"/>
              </a:rPr>
              <a:t>خيارات تفاعل مباشرة:  نعم /  ليس أنا، مع إجراءات حماية إضافية.</a:t>
            </a:r>
          </a:p>
        </p:txBody>
      </p:sp>
      <p:sp>
        <p:nvSpPr>
          <p:cNvPr id="92" name="Google Shape;92;p16">
            <a:extLst>
              <a:ext uri="{FF2B5EF4-FFF2-40B4-BE49-F238E27FC236}">
                <a16:creationId xmlns:a16="http://schemas.microsoft.com/office/drawing/2014/main" id="{B2A88FE5-602D-5366-F43C-5E9BD43AFCB0}"/>
              </a:ext>
            </a:extLst>
          </p:cNvPr>
          <p:cNvSpPr/>
          <p:nvPr/>
        </p:nvSpPr>
        <p:spPr>
          <a:xfrm>
            <a:off x="7867592" y="1977055"/>
            <a:ext cx="582820" cy="589500"/>
          </a:xfrm>
          <a:prstGeom prst="ellipse">
            <a:avLst/>
          </a:prstGeom>
          <a:solidFill>
            <a:srgbClr val="717A43"/>
          </a:solidFill>
          <a:ln>
            <a:noFill/>
          </a:ln>
        </p:spPr>
        <p:txBody>
          <a:bodyPr spcFirstLastPara="1" wrap="square" lIns="94075" tIns="94075" rIns="94075" bIns="94075" anchor="ctr" anchorCtr="0">
            <a:noAutofit/>
          </a:bodyPr>
          <a:lstStyle/>
          <a:p>
            <a:pPr marL="0" lvl="0" indent="0" algn="l" rtl="0">
              <a:spcBef>
                <a:spcPts val="0"/>
              </a:spcBef>
              <a:spcAft>
                <a:spcPts val="0"/>
              </a:spcAft>
              <a:buNone/>
            </a:pPr>
            <a:endParaRPr/>
          </a:p>
        </p:txBody>
      </p:sp>
      <p:sp>
        <p:nvSpPr>
          <p:cNvPr id="90" name="Google Shape;90;p16">
            <a:extLst>
              <a:ext uri="{FF2B5EF4-FFF2-40B4-BE49-F238E27FC236}">
                <a16:creationId xmlns:a16="http://schemas.microsoft.com/office/drawing/2014/main" id="{6E5A60FA-5BB6-44A0-2E2D-0BC92BECE83C}"/>
              </a:ext>
            </a:extLst>
          </p:cNvPr>
          <p:cNvSpPr txBox="1"/>
          <p:nvPr/>
        </p:nvSpPr>
        <p:spPr>
          <a:xfrm>
            <a:off x="6102891" y="2018046"/>
            <a:ext cx="2224200" cy="558900"/>
          </a:xfrm>
          <a:prstGeom prst="rect">
            <a:avLst/>
          </a:prstGeom>
          <a:noFill/>
          <a:ln>
            <a:noFill/>
          </a:ln>
        </p:spPr>
        <p:txBody>
          <a:bodyPr spcFirstLastPara="1" wrap="square" lIns="94075" tIns="94075" rIns="94075" bIns="94075" anchor="ctr" anchorCtr="0">
            <a:noAutofit/>
          </a:bodyPr>
          <a:lstStyle/>
          <a:p>
            <a:pPr marL="0" lvl="0" indent="0" algn="r" rtl="0">
              <a:spcBef>
                <a:spcPts val="0"/>
              </a:spcBef>
              <a:spcAft>
                <a:spcPts val="0"/>
              </a:spcAft>
              <a:buNone/>
            </a:pPr>
            <a:r>
              <a:rPr lang="ar-SA" sz="2400" b="1" dirty="0">
                <a:solidFill>
                  <a:srgbClr val="FFFFFF"/>
                </a:solidFill>
                <a:latin typeface="IBM Plex Sans Arabic"/>
                <a:ea typeface="IBM Plex Sans Arabic"/>
                <a:cs typeface="IBM Plex Sans Arabic"/>
                <a:sym typeface="IBM Plex Sans Arabic"/>
              </a:rPr>
              <a:t>الحل</a:t>
            </a:r>
            <a:endParaRPr sz="2400" b="1" dirty="0">
              <a:solidFill>
                <a:srgbClr val="FFFFFF"/>
              </a:solidFill>
              <a:latin typeface="IBM Plex Sans Arabic"/>
              <a:ea typeface="IBM Plex Sans Arabic"/>
              <a:cs typeface="IBM Plex Sans Arabic"/>
              <a:sym typeface="IBM Plex Sans Arabic"/>
            </a:endParaRPr>
          </a:p>
        </p:txBody>
      </p:sp>
    </p:spTree>
    <p:extLst>
      <p:ext uri="{BB962C8B-B14F-4D97-AF65-F5344CB8AC3E}">
        <p14:creationId xmlns:p14="http://schemas.microsoft.com/office/powerpoint/2010/main" val="3661031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3">
          <a:extLst>
            <a:ext uri="{FF2B5EF4-FFF2-40B4-BE49-F238E27FC236}">
              <a16:creationId xmlns:a16="http://schemas.microsoft.com/office/drawing/2014/main" id="{25960462-3F69-581A-3F36-5914CEA6038D}"/>
            </a:ext>
          </a:extLst>
        </p:cNvPr>
        <p:cNvGrpSpPr/>
        <p:nvPr/>
      </p:nvGrpSpPr>
      <p:grpSpPr>
        <a:xfrm>
          <a:off x="0" y="0"/>
          <a:ext cx="0" cy="0"/>
          <a:chOff x="0" y="0"/>
          <a:chExt cx="0" cy="0"/>
        </a:xfrm>
      </p:grpSpPr>
      <p:sp>
        <p:nvSpPr>
          <p:cNvPr id="84" name="Google Shape;84;p16">
            <a:extLst>
              <a:ext uri="{FF2B5EF4-FFF2-40B4-BE49-F238E27FC236}">
                <a16:creationId xmlns:a16="http://schemas.microsoft.com/office/drawing/2014/main" id="{E7F48604-C23E-5F34-2DD0-4C988294AA92}"/>
              </a:ext>
            </a:extLst>
          </p:cNvPr>
          <p:cNvSpPr txBox="1"/>
          <p:nvPr/>
        </p:nvSpPr>
        <p:spPr>
          <a:xfrm>
            <a:off x="4540592" y="584359"/>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 sz="2678" b="1" dirty="0">
                <a:solidFill>
                  <a:srgbClr val="FF7300"/>
                </a:solidFill>
                <a:latin typeface="IBM Plex Sans Arabic"/>
                <a:ea typeface="IBM Plex Sans Arabic"/>
                <a:cs typeface="IBM Plex Sans Arabic"/>
                <a:sym typeface="IBM Plex Sans Arabic"/>
              </a:rPr>
              <a:t>المشكلة  وحلّها</a:t>
            </a:r>
            <a:endParaRPr sz="2678" dirty="0">
              <a:solidFill>
                <a:srgbClr val="FF7300"/>
              </a:solidFill>
              <a:latin typeface="IBM Plex Sans Arabic"/>
              <a:ea typeface="IBM Plex Sans Arabic"/>
              <a:cs typeface="IBM Plex Sans Arabic"/>
              <a:sym typeface="IBM Plex Sans Arabic"/>
            </a:endParaRPr>
          </a:p>
        </p:txBody>
      </p:sp>
      <p:sp>
        <p:nvSpPr>
          <p:cNvPr id="85" name="Google Shape;85;p16">
            <a:extLst>
              <a:ext uri="{FF2B5EF4-FFF2-40B4-BE49-F238E27FC236}">
                <a16:creationId xmlns:a16="http://schemas.microsoft.com/office/drawing/2014/main" id="{8AF4538D-5210-9129-CE9F-C6B4CBC4F000}"/>
              </a:ext>
            </a:extLst>
          </p:cNvPr>
          <p:cNvSpPr txBox="1"/>
          <p:nvPr/>
        </p:nvSpPr>
        <p:spPr>
          <a:xfrm>
            <a:off x="-228490" y="68822"/>
            <a:ext cx="5431800" cy="420600"/>
          </a:xfrm>
          <a:prstGeom prst="rect">
            <a:avLst/>
          </a:prstGeom>
          <a:noFill/>
          <a:ln>
            <a:noFill/>
          </a:ln>
        </p:spPr>
        <p:txBody>
          <a:bodyPr spcFirstLastPara="1" wrap="square" lIns="94075" tIns="94075" rIns="94075" bIns="94075" anchor="ctr" anchorCtr="0">
            <a:noAutofit/>
          </a:bodyPr>
          <a:lstStyle/>
          <a:p>
            <a:pPr marL="0" lvl="0" indent="0" algn="r" rtl="1">
              <a:spcBef>
                <a:spcPts val="0"/>
              </a:spcBef>
              <a:spcAft>
                <a:spcPts val="0"/>
              </a:spcAft>
              <a:buNone/>
            </a:pPr>
            <a:endParaRPr sz="925" dirty="0">
              <a:solidFill>
                <a:srgbClr val="FFFFFF"/>
              </a:solidFill>
              <a:latin typeface="IBM Plex Sans Arabic"/>
              <a:ea typeface="IBM Plex Sans Arabic"/>
              <a:cs typeface="IBM Plex Sans Arabic"/>
              <a:sym typeface="IBM Plex Sans Arabic"/>
            </a:endParaRPr>
          </a:p>
        </p:txBody>
      </p:sp>
      <p:sp>
        <p:nvSpPr>
          <p:cNvPr id="89" name="Google Shape;89;p16">
            <a:extLst>
              <a:ext uri="{FF2B5EF4-FFF2-40B4-BE49-F238E27FC236}">
                <a16:creationId xmlns:a16="http://schemas.microsoft.com/office/drawing/2014/main" id="{135CD33F-787D-4D7C-8B0F-089565794DA9}"/>
              </a:ext>
            </a:extLst>
          </p:cNvPr>
          <p:cNvSpPr txBox="1"/>
          <p:nvPr/>
        </p:nvSpPr>
        <p:spPr>
          <a:xfrm>
            <a:off x="-1479051" y="-26115"/>
            <a:ext cx="2224200" cy="558900"/>
          </a:xfrm>
          <a:prstGeom prst="rect">
            <a:avLst/>
          </a:prstGeom>
          <a:noFill/>
          <a:ln>
            <a:noFill/>
          </a:ln>
        </p:spPr>
        <p:txBody>
          <a:bodyPr spcFirstLastPara="1" wrap="square" lIns="94075" tIns="94075" rIns="94075" bIns="94075" anchor="ctr" anchorCtr="0">
            <a:noAutofit/>
          </a:bodyPr>
          <a:lstStyle/>
          <a:p>
            <a:pPr marL="0" lvl="0" indent="0" algn="r" rtl="0">
              <a:spcBef>
                <a:spcPts val="0"/>
              </a:spcBef>
              <a:spcAft>
                <a:spcPts val="0"/>
              </a:spcAft>
              <a:buNone/>
            </a:pPr>
            <a:endParaRPr sz="1543" dirty="0">
              <a:solidFill>
                <a:srgbClr val="FFFFFF"/>
              </a:solidFill>
              <a:latin typeface="IBM Plex Sans Arabic"/>
              <a:ea typeface="IBM Plex Sans Arabic"/>
              <a:cs typeface="IBM Plex Sans Arabic"/>
              <a:sym typeface="IBM Plex Sans Arabic"/>
            </a:endParaRPr>
          </a:p>
        </p:txBody>
      </p:sp>
      <p:sp>
        <p:nvSpPr>
          <p:cNvPr id="91" name="Google Shape;91;p16">
            <a:extLst>
              <a:ext uri="{FF2B5EF4-FFF2-40B4-BE49-F238E27FC236}">
                <a16:creationId xmlns:a16="http://schemas.microsoft.com/office/drawing/2014/main" id="{DCC0E53E-6D5A-859F-F599-BA38AC1F62E8}"/>
              </a:ext>
            </a:extLst>
          </p:cNvPr>
          <p:cNvSpPr txBox="1"/>
          <p:nvPr/>
        </p:nvSpPr>
        <p:spPr>
          <a:xfrm>
            <a:off x="788770" y="2105106"/>
            <a:ext cx="7148675" cy="558900"/>
          </a:xfrm>
          <a:prstGeom prst="rect">
            <a:avLst/>
          </a:prstGeom>
          <a:noFill/>
          <a:ln>
            <a:noFill/>
          </a:ln>
        </p:spPr>
        <p:txBody>
          <a:bodyPr spcFirstLastPara="1" wrap="square" lIns="94075" tIns="94075" rIns="94075" bIns="94075" anchor="ctr" anchorCtr="0">
            <a:noAutofit/>
          </a:bodyPr>
          <a:lstStyle/>
          <a:p>
            <a:pPr marL="342900" indent="-342900" algn="r" rtl="1">
              <a:buClr>
                <a:schemeClr val="bg1"/>
              </a:buClr>
              <a:buSzPct val="109000"/>
              <a:buFont typeface="Courier New" panose="02070309020205020404" pitchFamily="49" charset="0"/>
              <a:buChar char="o"/>
            </a:pPr>
            <a:endParaRPr lang="ar-SA" sz="1600" b="1" dirty="0">
              <a:solidFill>
                <a:schemeClr val="bg1"/>
              </a:solidFill>
            </a:endParaRPr>
          </a:p>
          <a:p>
            <a:pPr marL="342900" indent="-342900" algn="r" rtl="1">
              <a:buClr>
                <a:schemeClr val="bg1"/>
              </a:buClr>
              <a:buSzPct val="109000"/>
              <a:buFont typeface="Courier New" panose="02070309020205020404" pitchFamily="49" charset="0"/>
              <a:buChar char="o"/>
            </a:pPr>
            <a:r>
              <a:rPr lang="ar-SA" dirty="0">
                <a:solidFill>
                  <a:schemeClr val="bg1"/>
                </a:solidFill>
                <a:latin typeface="IBM Plex Sans Arabic" panose="020B0604020202020204" charset="-78"/>
                <a:cs typeface="IBM Plex Sans Arabic" panose="020B0604020202020204" charset="-78"/>
              </a:rPr>
              <a:t>أول خدمة حكومية سعودية تتيح سجل نشاط الهوية للمواطن بشكل مباشر.</a:t>
            </a:r>
          </a:p>
          <a:p>
            <a:pPr marL="342900" indent="-342900" algn="r" rtl="1">
              <a:buClr>
                <a:schemeClr val="bg1"/>
              </a:buClr>
              <a:buSzPct val="109000"/>
              <a:buFont typeface="Courier New" panose="02070309020205020404" pitchFamily="49" charset="0"/>
              <a:buChar char="o"/>
            </a:pPr>
            <a:r>
              <a:rPr lang="ar-SA" dirty="0">
                <a:solidFill>
                  <a:schemeClr val="bg1"/>
                </a:solidFill>
                <a:latin typeface="IBM Plex Sans Arabic" panose="020B0604020202020204" charset="-78"/>
                <a:cs typeface="IBM Plex Sans Arabic" panose="020B0604020202020204" charset="-78"/>
              </a:rPr>
              <a:t>استخدام تقنيات كشف الشذوذ (</a:t>
            </a:r>
            <a:r>
              <a:rPr lang="en-US" dirty="0">
                <a:solidFill>
                  <a:schemeClr val="bg1"/>
                </a:solidFill>
                <a:latin typeface="IBM Plex Sans Arabic" panose="020B0604020202020204" charset="-78"/>
                <a:cs typeface="IBM Plex Sans Arabic" panose="020B0604020202020204" charset="-78"/>
              </a:rPr>
              <a:t>Anomaly Detection) </a:t>
            </a:r>
            <a:r>
              <a:rPr lang="ar-SA" dirty="0">
                <a:solidFill>
                  <a:schemeClr val="bg1"/>
                </a:solidFill>
                <a:latin typeface="IBM Plex Sans Arabic" panose="020B0604020202020204" charset="-78"/>
                <a:cs typeface="IBM Plex Sans Arabic" panose="020B0604020202020204" charset="-78"/>
              </a:rPr>
              <a:t>في الأمن الرقمي.</a:t>
            </a:r>
          </a:p>
          <a:p>
            <a:pPr marL="342900" indent="-342900" algn="r" rtl="1">
              <a:buClr>
                <a:schemeClr val="bg1"/>
              </a:buClr>
              <a:buSzPct val="109000"/>
              <a:buFont typeface="Courier New" panose="02070309020205020404" pitchFamily="49" charset="0"/>
              <a:buChar char="o"/>
            </a:pPr>
            <a:r>
              <a:rPr lang="ar-SA" dirty="0">
                <a:solidFill>
                  <a:schemeClr val="bg1"/>
                </a:solidFill>
                <a:latin typeface="IBM Plex Sans Arabic" panose="020B0604020202020204" charset="-78"/>
                <a:cs typeface="IBM Plex Sans Arabic" panose="020B0604020202020204" charset="-78"/>
              </a:rPr>
              <a:t>واجهة تفاعلية تربط بين الثقة الرقمية و تجربة المستخدم.</a:t>
            </a:r>
          </a:p>
          <a:p>
            <a:pPr marL="342900" indent="-342900" algn="r" rtl="1">
              <a:buClr>
                <a:schemeClr val="bg1"/>
              </a:buClr>
              <a:buSzPct val="109000"/>
              <a:buFont typeface="Courier New" panose="02070309020205020404" pitchFamily="49" charset="0"/>
              <a:buChar char="o"/>
            </a:pPr>
            <a:r>
              <a:rPr lang="ar-SA" dirty="0">
                <a:solidFill>
                  <a:schemeClr val="bg1"/>
                </a:solidFill>
                <a:latin typeface="IBM Plex Sans Arabic" panose="020B0604020202020204" charset="-78"/>
                <a:cs typeface="IBM Plex Sans Arabic" panose="020B0604020202020204" charset="-78"/>
              </a:rPr>
              <a:t>مشابه لفكرة </a:t>
            </a:r>
            <a:r>
              <a:rPr lang="en-US" dirty="0">
                <a:solidFill>
                  <a:schemeClr val="bg1"/>
                </a:solidFill>
                <a:latin typeface="IBM Plex Sans Arabic" panose="020B0604020202020204" charset="-78"/>
                <a:cs typeface="IBM Plex Sans Arabic" panose="020B0604020202020204" charset="-78"/>
              </a:rPr>
              <a:t>Google Account Activity" </a:t>
            </a:r>
            <a:r>
              <a:rPr lang="ar-SA" dirty="0">
                <a:solidFill>
                  <a:schemeClr val="bg1"/>
                </a:solidFill>
                <a:latin typeface="IBM Plex Sans Arabic" panose="020B0604020202020204" charset="-78"/>
                <a:cs typeface="IBM Plex Sans Arabic" panose="020B0604020202020204" charset="-78"/>
              </a:rPr>
              <a:t> أو </a:t>
            </a:r>
            <a:r>
              <a:rPr lang="en-US" dirty="0">
                <a:solidFill>
                  <a:schemeClr val="bg1"/>
                </a:solidFill>
                <a:latin typeface="IBM Plex Sans Arabic" panose="020B0604020202020204" charset="-78"/>
                <a:cs typeface="IBM Plex Sans Arabic" panose="020B0604020202020204" charset="-78"/>
              </a:rPr>
              <a:t> Credit Report" </a:t>
            </a:r>
            <a:r>
              <a:rPr lang="ar-SA" dirty="0">
                <a:solidFill>
                  <a:schemeClr val="bg1"/>
                </a:solidFill>
                <a:latin typeface="IBM Plex Sans Arabic" panose="020B0604020202020204" charset="-78"/>
                <a:cs typeface="IBM Plex Sans Arabic" panose="020B0604020202020204" charset="-78"/>
              </a:rPr>
              <a:t>لكن مخصصة للهوية الوطنية.</a:t>
            </a:r>
          </a:p>
        </p:txBody>
      </p:sp>
      <p:sp>
        <p:nvSpPr>
          <p:cNvPr id="92" name="Google Shape;92;p16">
            <a:extLst>
              <a:ext uri="{FF2B5EF4-FFF2-40B4-BE49-F238E27FC236}">
                <a16:creationId xmlns:a16="http://schemas.microsoft.com/office/drawing/2014/main" id="{1C4AEA27-02BE-FE60-8BBE-85E898856906}"/>
              </a:ext>
            </a:extLst>
          </p:cNvPr>
          <p:cNvSpPr/>
          <p:nvPr/>
        </p:nvSpPr>
        <p:spPr>
          <a:xfrm>
            <a:off x="7924299" y="1402896"/>
            <a:ext cx="497760" cy="496788"/>
          </a:xfrm>
          <a:prstGeom prst="ellipse">
            <a:avLst/>
          </a:prstGeom>
          <a:solidFill>
            <a:srgbClr val="717A43"/>
          </a:solidFill>
          <a:ln>
            <a:noFill/>
          </a:ln>
        </p:spPr>
        <p:txBody>
          <a:bodyPr spcFirstLastPara="1" wrap="square" lIns="94075" tIns="94075" rIns="94075" bIns="94075" anchor="ctr" anchorCtr="0">
            <a:noAutofit/>
          </a:bodyPr>
          <a:lstStyle/>
          <a:p>
            <a:pPr marL="0" lvl="0" indent="0" algn="l" rtl="0">
              <a:spcBef>
                <a:spcPts val="0"/>
              </a:spcBef>
              <a:spcAft>
                <a:spcPts val="0"/>
              </a:spcAft>
              <a:buNone/>
            </a:pPr>
            <a:endParaRPr sz="1600"/>
          </a:p>
        </p:txBody>
      </p:sp>
      <p:sp>
        <p:nvSpPr>
          <p:cNvPr id="90" name="Google Shape;90;p16">
            <a:extLst>
              <a:ext uri="{FF2B5EF4-FFF2-40B4-BE49-F238E27FC236}">
                <a16:creationId xmlns:a16="http://schemas.microsoft.com/office/drawing/2014/main" id="{ABF899ED-52AA-8EEF-A606-793ABA27344A}"/>
              </a:ext>
            </a:extLst>
          </p:cNvPr>
          <p:cNvSpPr txBox="1"/>
          <p:nvPr/>
        </p:nvSpPr>
        <p:spPr>
          <a:xfrm>
            <a:off x="6128038" y="1385790"/>
            <a:ext cx="2224200" cy="558900"/>
          </a:xfrm>
          <a:prstGeom prst="rect">
            <a:avLst/>
          </a:prstGeom>
          <a:noFill/>
          <a:ln>
            <a:noFill/>
          </a:ln>
        </p:spPr>
        <p:txBody>
          <a:bodyPr spcFirstLastPara="1" wrap="square" lIns="94075" tIns="94075" rIns="94075" bIns="94075" anchor="ctr" anchorCtr="0">
            <a:noAutofit/>
          </a:bodyPr>
          <a:lstStyle/>
          <a:p>
            <a:pPr marL="0" lvl="0" indent="0" algn="r" rtl="0">
              <a:spcBef>
                <a:spcPts val="0"/>
              </a:spcBef>
              <a:spcAft>
                <a:spcPts val="0"/>
              </a:spcAft>
              <a:buNone/>
            </a:pPr>
            <a:r>
              <a:rPr lang="ar-SA" sz="2000" b="1" dirty="0">
                <a:solidFill>
                  <a:srgbClr val="FFFFFF"/>
                </a:solidFill>
                <a:latin typeface="IBM Plex Sans Arabic"/>
                <a:ea typeface="IBM Plex Sans Arabic"/>
                <a:cs typeface="IBM Plex Sans Arabic"/>
                <a:sym typeface="IBM Plex Sans Arabic"/>
              </a:rPr>
              <a:t>الابــــــــــــتكار</a:t>
            </a:r>
            <a:endParaRPr sz="2000" b="1" dirty="0">
              <a:solidFill>
                <a:srgbClr val="FFFFFF"/>
              </a:solidFill>
              <a:latin typeface="IBM Plex Sans Arabic"/>
              <a:ea typeface="IBM Plex Sans Arabic"/>
              <a:cs typeface="IBM Plex Sans Arabic"/>
              <a:sym typeface="IBM Plex Sans Arabic"/>
            </a:endParaRPr>
          </a:p>
        </p:txBody>
      </p:sp>
      <p:sp>
        <p:nvSpPr>
          <p:cNvPr id="2" name="Google Shape;91;p16">
            <a:extLst>
              <a:ext uri="{FF2B5EF4-FFF2-40B4-BE49-F238E27FC236}">
                <a16:creationId xmlns:a16="http://schemas.microsoft.com/office/drawing/2014/main" id="{41384F2E-9BA2-8B53-9C61-B883D59517F7}"/>
              </a:ext>
            </a:extLst>
          </p:cNvPr>
          <p:cNvSpPr txBox="1"/>
          <p:nvPr/>
        </p:nvSpPr>
        <p:spPr>
          <a:xfrm>
            <a:off x="1579071" y="4039067"/>
            <a:ext cx="6358374" cy="558900"/>
          </a:xfrm>
          <a:prstGeom prst="rect">
            <a:avLst/>
          </a:prstGeom>
          <a:noFill/>
          <a:ln>
            <a:noFill/>
          </a:ln>
        </p:spPr>
        <p:txBody>
          <a:bodyPr spcFirstLastPara="1" wrap="square" lIns="94075" tIns="94075" rIns="94075" bIns="94075" anchor="ctr" anchorCtr="0">
            <a:noAutofit/>
          </a:bodyPr>
          <a:lstStyle/>
          <a:p>
            <a:pPr marL="342900" indent="-342900" algn="r" rtl="1">
              <a:buClr>
                <a:schemeClr val="bg1"/>
              </a:buClr>
              <a:buSzPct val="109000"/>
              <a:buFont typeface="Courier New" panose="02070309020205020404" pitchFamily="49" charset="0"/>
              <a:buChar char="o"/>
            </a:pPr>
            <a:endParaRPr lang="ar-SA" sz="1600" b="1" dirty="0">
              <a:solidFill>
                <a:schemeClr val="bg1"/>
              </a:solidFill>
            </a:endParaRPr>
          </a:p>
          <a:p>
            <a:pPr marL="342900" indent="-342900" algn="r" rtl="1">
              <a:buClr>
                <a:schemeClr val="bg1"/>
              </a:buClr>
              <a:buSzPct val="109000"/>
              <a:buFont typeface="Courier New" panose="02070309020205020404" pitchFamily="49" charset="0"/>
              <a:buChar char="o"/>
            </a:pPr>
            <a:r>
              <a:rPr lang="ar-SA" dirty="0">
                <a:solidFill>
                  <a:schemeClr val="bg1"/>
                </a:solidFill>
                <a:latin typeface="IBM Plex Sans Arabic" panose="020B0604020202020204" charset="-78"/>
                <a:cs typeface="IBM Plex Sans Arabic" panose="020B0604020202020204" charset="-78"/>
              </a:rPr>
              <a:t>الأمن السيبراني والهوية الرقمية من أهم اتجاهات التقنية العالمية.</a:t>
            </a:r>
          </a:p>
          <a:p>
            <a:pPr marL="342900" indent="-342900" algn="r" rtl="1">
              <a:buClr>
                <a:schemeClr val="bg1"/>
              </a:buClr>
              <a:buSzPct val="109000"/>
              <a:buFont typeface="Courier New" panose="02070309020205020404" pitchFamily="49" charset="0"/>
              <a:buChar char="o"/>
            </a:pPr>
            <a:r>
              <a:rPr lang="ar-SA" dirty="0">
                <a:solidFill>
                  <a:schemeClr val="bg1"/>
                </a:solidFill>
                <a:latin typeface="IBM Plex Sans Arabic" panose="020B0604020202020204" charset="-78"/>
                <a:cs typeface="IBM Plex Sans Arabic" panose="020B0604020202020204" charset="-78"/>
              </a:rPr>
              <a:t>يتماشى مع توجهات التحول الرقمي في السعودية (رؤية 2030).</a:t>
            </a:r>
          </a:p>
          <a:p>
            <a:pPr marL="342900" indent="-342900" algn="r" rtl="1">
              <a:buClr>
                <a:schemeClr val="bg1"/>
              </a:buClr>
              <a:buSzPct val="109000"/>
              <a:buFont typeface="Courier New" panose="02070309020205020404" pitchFamily="49" charset="0"/>
              <a:buChar char="o"/>
            </a:pPr>
            <a:r>
              <a:rPr lang="ar-SA" dirty="0">
                <a:solidFill>
                  <a:schemeClr val="bg1"/>
                </a:solidFill>
                <a:latin typeface="IBM Plex Sans Arabic" panose="020B0604020202020204" charset="-78"/>
                <a:cs typeface="IBM Plex Sans Arabic" panose="020B0604020202020204" charset="-78"/>
              </a:rPr>
              <a:t>يواكب </a:t>
            </a:r>
            <a:r>
              <a:rPr lang="ar-SA" dirty="0" err="1">
                <a:solidFill>
                  <a:schemeClr val="bg1"/>
                </a:solidFill>
                <a:latin typeface="IBM Plex Sans Arabic" panose="020B0604020202020204" charset="-78"/>
                <a:cs typeface="IBM Plex Sans Arabic" panose="020B0604020202020204" charset="-78"/>
              </a:rPr>
              <a:t>الترند</a:t>
            </a:r>
            <a:r>
              <a:rPr lang="ar-SA" dirty="0">
                <a:solidFill>
                  <a:schemeClr val="bg1"/>
                </a:solidFill>
                <a:latin typeface="IBM Plex Sans Arabic" panose="020B0604020202020204" charset="-78"/>
                <a:cs typeface="IBM Plex Sans Arabic" panose="020B0604020202020204" charset="-78"/>
              </a:rPr>
              <a:t> العالمي في التحقق الفوري و التنبيهات الذكية.</a:t>
            </a:r>
          </a:p>
        </p:txBody>
      </p:sp>
      <p:sp>
        <p:nvSpPr>
          <p:cNvPr id="5" name="Google Shape;92;p16">
            <a:extLst>
              <a:ext uri="{FF2B5EF4-FFF2-40B4-BE49-F238E27FC236}">
                <a16:creationId xmlns:a16="http://schemas.microsoft.com/office/drawing/2014/main" id="{E94963B0-8F48-51D9-63D8-D7F0F35719A3}"/>
              </a:ext>
            </a:extLst>
          </p:cNvPr>
          <p:cNvSpPr/>
          <p:nvPr/>
        </p:nvSpPr>
        <p:spPr>
          <a:xfrm>
            <a:off x="7924299" y="3350807"/>
            <a:ext cx="497760" cy="496788"/>
          </a:xfrm>
          <a:prstGeom prst="ellipse">
            <a:avLst/>
          </a:prstGeom>
          <a:solidFill>
            <a:srgbClr val="717A43"/>
          </a:solidFill>
          <a:ln>
            <a:noFill/>
          </a:ln>
        </p:spPr>
        <p:txBody>
          <a:bodyPr spcFirstLastPara="1" wrap="square" lIns="94075" tIns="94075" rIns="94075" bIns="94075" anchor="ctr" anchorCtr="0">
            <a:noAutofit/>
          </a:bodyPr>
          <a:lstStyle/>
          <a:p>
            <a:pPr marL="0" lvl="0" indent="0" algn="l" rtl="0">
              <a:spcBef>
                <a:spcPts val="0"/>
              </a:spcBef>
              <a:spcAft>
                <a:spcPts val="0"/>
              </a:spcAft>
              <a:buNone/>
            </a:pPr>
            <a:endParaRPr sz="1600"/>
          </a:p>
        </p:txBody>
      </p:sp>
      <p:sp>
        <p:nvSpPr>
          <p:cNvPr id="4" name="Google Shape;90;p16">
            <a:extLst>
              <a:ext uri="{FF2B5EF4-FFF2-40B4-BE49-F238E27FC236}">
                <a16:creationId xmlns:a16="http://schemas.microsoft.com/office/drawing/2014/main" id="{9A275CAE-2350-2E4B-1603-9B31C9741572}"/>
              </a:ext>
            </a:extLst>
          </p:cNvPr>
          <p:cNvSpPr txBox="1"/>
          <p:nvPr/>
        </p:nvSpPr>
        <p:spPr>
          <a:xfrm>
            <a:off x="6092863" y="3319751"/>
            <a:ext cx="2224200" cy="558900"/>
          </a:xfrm>
          <a:prstGeom prst="rect">
            <a:avLst/>
          </a:prstGeom>
          <a:noFill/>
          <a:ln>
            <a:noFill/>
          </a:ln>
        </p:spPr>
        <p:txBody>
          <a:bodyPr spcFirstLastPara="1" wrap="square" lIns="94075" tIns="94075" rIns="94075" bIns="94075" anchor="ctr" anchorCtr="0">
            <a:noAutofit/>
          </a:bodyPr>
          <a:lstStyle/>
          <a:p>
            <a:pPr marL="0" lvl="0" indent="0" algn="r" rtl="0">
              <a:spcBef>
                <a:spcPts val="0"/>
              </a:spcBef>
              <a:spcAft>
                <a:spcPts val="0"/>
              </a:spcAft>
              <a:buNone/>
            </a:pPr>
            <a:r>
              <a:rPr lang="ar-SA" sz="2000" b="1" dirty="0">
                <a:solidFill>
                  <a:srgbClr val="FFFFFF"/>
                </a:solidFill>
                <a:latin typeface="IBM Plex Sans Arabic"/>
                <a:ea typeface="IBM Plex Sans Arabic"/>
                <a:cs typeface="IBM Plex Sans Arabic"/>
                <a:sym typeface="IBM Plex Sans Arabic"/>
              </a:rPr>
              <a:t>المـــــواكبة</a:t>
            </a:r>
            <a:endParaRPr sz="2000" b="1" dirty="0">
              <a:solidFill>
                <a:srgbClr val="FFFFFF"/>
              </a:solidFill>
              <a:latin typeface="IBM Plex Sans Arabic"/>
              <a:ea typeface="IBM Plex Sans Arabic"/>
              <a:cs typeface="IBM Plex Sans Arabic"/>
              <a:sym typeface="IBM Plex Sans Arabic"/>
            </a:endParaRPr>
          </a:p>
        </p:txBody>
      </p:sp>
    </p:spTree>
    <p:extLst>
      <p:ext uri="{BB962C8B-B14F-4D97-AF65-F5344CB8AC3E}">
        <p14:creationId xmlns:p14="http://schemas.microsoft.com/office/powerpoint/2010/main" val="1441651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p:nvPr/>
        </p:nvSpPr>
        <p:spPr>
          <a:xfrm>
            <a:off x="998700" y="723661"/>
            <a:ext cx="7146600" cy="542400"/>
          </a:xfrm>
          <a:prstGeom prst="rect">
            <a:avLst/>
          </a:prstGeom>
          <a:noFill/>
          <a:ln>
            <a:noFill/>
          </a:ln>
        </p:spPr>
        <p:txBody>
          <a:bodyPr spcFirstLastPara="1" wrap="square" lIns="91025" tIns="91025" rIns="91025" bIns="91025" anchor="t" anchorCtr="0">
            <a:noAutofit/>
          </a:bodyPr>
          <a:lstStyle/>
          <a:p>
            <a:pPr marL="0" lvl="0" indent="0" algn="ctr" rtl="1">
              <a:spcBef>
                <a:spcPts val="0"/>
              </a:spcBef>
              <a:spcAft>
                <a:spcPts val="0"/>
              </a:spcAft>
              <a:buNone/>
            </a:pPr>
            <a:r>
              <a:rPr lang="ar" sz="3200" b="1" dirty="0">
                <a:solidFill>
                  <a:srgbClr val="FF7300"/>
                </a:solidFill>
                <a:latin typeface="IBM Plex Sans Arabic"/>
                <a:ea typeface="IBM Plex Sans Arabic"/>
                <a:cs typeface="IBM Plex Sans Arabic"/>
                <a:sym typeface="IBM Plex Sans Arabic"/>
              </a:rPr>
              <a:t>البيانات المستخدمة</a:t>
            </a:r>
            <a:endParaRPr sz="3200" dirty="0">
              <a:solidFill>
                <a:srgbClr val="FF7300"/>
              </a:solidFill>
              <a:latin typeface="IBM Plex Sans Arabic"/>
              <a:ea typeface="IBM Plex Sans Arabic"/>
              <a:cs typeface="IBM Plex Sans Arabic"/>
              <a:sym typeface="IBM Plex Sans Arabic"/>
            </a:endParaRPr>
          </a:p>
        </p:txBody>
      </p:sp>
      <p:sp>
        <p:nvSpPr>
          <p:cNvPr id="119" name="Google Shape;119;p18"/>
          <p:cNvSpPr txBox="1"/>
          <p:nvPr/>
        </p:nvSpPr>
        <p:spPr>
          <a:xfrm>
            <a:off x="1375144" y="2571751"/>
            <a:ext cx="3367407" cy="1192176"/>
          </a:xfrm>
          <a:prstGeom prst="rect">
            <a:avLst/>
          </a:prstGeom>
          <a:noFill/>
          <a:ln>
            <a:noFill/>
          </a:ln>
        </p:spPr>
        <p:txBody>
          <a:bodyPr spcFirstLastPara="1" wrap="square" lIns="91025" tIns="91025" rIns="91025" bIns="91025" anchor="t" anchorCtr="0">
            <a:noAutofit/>
          </a:bodyPr>
          <a:lstStyle/>
          <a:p>
            <a:pPr lvl="0" algn="r" rtl="1">
              <a:lnSpc>
                <a:spcPct val="115000"/>
              </a:lnSpc>
            </a:pPr>
            <a:r>
              <a:rPr lang="ar-SA" dirty="0">
                <a:solidFill>
                  <a:schemeClr val="bg1"/>
                </a:solidFill>
                <a:latin typeface="IBM Plex Sans Arabic" panose="020B0604020202020204" charset="-78"/>
                <a:cs typeface="IBM Plex Sans Arabic" panose="020B0604020202020204" charset="-78"/>
              </a:rPr>
              <a:t> قمنا بالاعتماد على التفكير المنطقي والمخزون المعرفي في فرز البيانات ، بالإضافة إلى توظيف أسلوب تدوين الملاحظات لتسجيل نتائج معالجة المعلومات التي تم الوصول إليها وتنقيحها.</a:t>
            </a:r>
            <a:endParaRPr sz="995" dirty="0">
              <a:solidFill>
                <a:schemeClr val="bg1"/>
              </a:solidFill>
              <a:latin typeface="IBM Plex Sans Arabic" panose="020B0604020202020204" charset="-78"/>
              <a:ea typeface="IBM Plex Sans Arabic"/>
              <a:cs typeface="IBM Plex Sans Arabic" panose="020B0604020202020204" charset="-78"/>
              <a:sym typeface="IBM Plex Sans Arabic"/>
            </a:endParaRPr>
          </a:p>
        </p:txBody>
      </p:sp>
      <p:sp>
        <p:nvSpPr>
          <p:cNvPr id="122" name="Google Shape;122;p18"/>
          <p:cNvSpPr txBox="1"/>
          <p:nvPr/>
        </p:nvSpPr>
        <p:spPr>
          <a:xfrm>
            <a:off x="2746749" y="2184889"/>
            <a:ext cx="2135130" cy="296400"/>
          </a:xfrm>
          <a:prstGeom prst="rect">
            <a:avLst/>
          </a:prstGeom>
          <a:noFill/>
          <a:ln>
            <a:noFill/>
          </a:ln>
        </p:spPr>
        <p:txBody>
          <a:bodyPr spcFirstLastPara="1" wrap="square" lIns="91025" tIns="91025" rIns="91025" bIns="91025" anchor="b" anchorCtr="0">
            <a:noAutofit/>
          </a:bodyPr>
          <a:lstStyle/>
          <a:p>
            <a:pPr marL="0" lvl="0" indent="0" algn="ctr" rtl="1">
              <a:spcBef>
                <a:spcPts val="0"/>
              </a:spcBef>
              <a:spcAft>
                <a:spcPts val="0"/>
              </a:spcAft>
              <a:buNone/>
            </a:pPr>
            <a:r>
              <a:rPr lang="ar-SA" sz="2000" b="1" dirty="0">
                <a:solidFill>
                  <a:srgbClr val="FFFFFF"/>
                </a:solidFill>
                <a:latin typeface="IBM Plex Sans Arabic"/>
                <a:ea typeface="IBM Plex Sans Arabic"/>
                <a:cs typeface="IBM Plex Sans Arabic"/>
                <a:sym typeface="IBM Plex Sans Arabic"/>
              </a:rPr>
              <a:t>معالجة البيانات :</a:t>
            </a:r>
          </a:p>
          <a:p>
            <a:pPr marL="0" lvl="0" indent="0" algn="ctr" rtl="1">
              <a:spcBef>
                <a:spcPts val="0"/>
              </a:spcBef>
              <a:spcAft>
                <a:spcPts val="0"/>
              </a:spcAft>
              <a:buNone/>
            </a:pPr>
            <a:r>
              <a:rPr lang="ar-SA" sz="2000" b="1" dirty="0">
                <a:solidFill>
                  <a:srgbClr val="FFFFFF"/>
                </a:solidFill>
                <a:latin typeface="IBM Plex Sans Arabic"/>
                <a:ea typeface="IBM Plex Sans Arabic"/>
                <a:cs typeface="IBM Plex Sans Arabic"/>
                <a:sym typeface="IBM Plex Sans Arabic"/>
              </a:rPr>
              <a:t>ــــــــــــــــــــــــــــــــــــــــــــــــــــــــــــــ</a:t>
            </a:r>
            <a:endParaRPr sz="2000" b="1" dirty="0">
              <a:solidFill>
                <a:srgbClr val="FFFFFF"/>
              </a:solidFill>
              <a:latin typeface="IBM Plex Sans Arabic"/>
              <a:ea typeface="IBM Plex Sans Arabic"/>
              <a:cs typeface="IBM Plex Sans Arabic"/>
              <a:sym typeface="IBM Plex Sans Arabic"/>
            </a:endParaRPr>
          </a:p>
        </p:txBody>
      </p:sp>
      <p:graphicFrame>
        <p:nvGraphicFramePr>
          <p:cNvPr id="15" name="مخطط 14">
            <a:extLst>
              <a:ext uri="{FF2B5EF4-FFF2-40B4-BE49-F238E27FC236}">
                <a16:creationId xmlns:a16="http://schemas.microsoft.com/office/drawing/2014/main" id="{BFF39A54-18B3-C93E-E1B3-2FCAD529B6AA}"/>
              </a:ext>
            </a:extLst>
          </p:cNvPr>
          <p:cNvGraphicFramePr/>
          <p:nvPr>
            <p:extLst>
              <p:ext uri="{D42A27DB-BD31-4B8C-83A1-F6EECF244321}">
                <p14:modId xmlns:p14="http://schemas.microsoft.com/office/powerpoint/2010/main" val="485742052"/>
              </p:ext>
            </p:extLst>
          </p:nvPr>
        </p:nvGraphicFramePr>
        <p:xfrm>
          <a:off x="5073957" y="1661544"/>
          <a:ext cx="3872458" cy="275829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7">
          <a:extLst>
            <a:ext uri="{FF2B5EF4-FFF2-40B4-BE49-F238E27FC236}">
              <a16:creationId xmlns:a16="http://schemas.microsoft.com/office/drawing/2014/main" id="{DA05AE24-19E7-DD6C-F832-5A6870714E56}"/>
            </a:ext>
          </a:extLst>
        </p:cNvPr>
        <p:cNvGrpSpPr/>
        <p:nvPr/>
      </p:nvGrpSpPr>
      <p:grpSpPr>
        <a:xfrm>
          <a:off x="0" y="0"/>
          <a:ext cx="0" cy="0"/>
          <a:chOff x="0" y="0"/>
          <a:chExt cx="0" cy="0"/>
        </a:xfrm>
      </p:grpSpPr>
      <p:sp>
        <p:nvSpPr>
          <p:cNvPr id="218" name="Google Shape;218;p21">
            <a:extLst>
              <a:ext uri="{FF2B5EF4-FFF2-40B4-BE49-F238E27FC236}">
                <a16:creationId xmlns:a16="http://schemas.microsoft.com/office/drawing/2014/main" id="{CE15F1B7-169F-ABEC-BD2B-690FBE49EF10}"/>
              </a:ext>
            </a:extLst>
          </p:cNvPr>
          <p:cNvSpPr txBox="1"/>
          <p:nvPr/>
        </p:nvSpPr>
        <p:spPr>
          <a:xfrm>
            <a:off x="4038600" y="1523577"/>
            <a:ext cx="3946574" cy="1312500"/>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0"/>
              </a:spcAft>
              <a:buNone/>
            </a:pPr>
            <a:endParaRPr sz="1190" dirty="0">
              <a:solidFill>
                <a:srgbClr val="FFFFFF"/>
              </a:solidFill>
              <a:latin typeface="IBM Plex Sans Arabic"/>
              <a:ea typeface="IBM Plex Sans Arabic"/>
              <a:cs typeface="IBM Plex Sans Arabic"/>
              <a:sym typeface="IBM Plex Sans Arabic"/>
            </a:endParaRPr>
          </a:p>
          <a:p>
            <a:pPr marL="0" lvl="0" indent="0" algn="r" rtl="1">
              <a:lnSpc>
                <a:spcPct val="115000"/>
              </a:lnSpc>
              <a:spcBef>
                <a:spcPts val="0"/>
              </a:spcBef>
              <a:spcAft>
                <a:spcPts val="0"/>
              </a:spcAft>
              <a:buNone/>
            </a:pPr>
            <a:r>
              <a:rPr lang="ar-SA" sz="2000" b="1" dirty="0">
                <a:solidFill>
                  <a:srgbClr val="FFFFFF"/>
                </a:solidFill>
                <a:latin typeface="IBM Plex Sans Arabic"/>
                <a:ea typeface="IBM Plex Sans Arabic"/>
                <a:cs typeface="IBM Plex Sans Arabic"/>
                <a:sym typeface="IBM Plex Sans Arabic"/>
              </a:rPr>
              <a:t>طرق الحصول على البيانات</a:t>
            </a:r>
          </a:p>
          <a:p>
            <a:pPr marL="0" lvl="0" indent="0" algn="r" rtl="1">
              <a:lnSpc>
                <a:spcPct val="115000"/>
              </a:lnSpc>
              <a:spcBef>
                <a:spcPts val="0"/>
              </a:spcBef>
              <a:spcAft>
                <a:spcPts val="0"/>
              </a:spcAft>
              <a:buNone/>
            </a:pPr>
            <a:r>
              <a:rPr lang="ar-SA" sz="2000" b="1" dirty="0">
                <a:solidFill>
                  <a:srgbClr val="FFFFFF"/>
                </a:solidFill>
                <a:latin typeface="IBM Plex Sans Arabic"/>
                <a:ea typeface="IBM Plex Sans Arabic"/>
                <a:cs typeface="IBM Plex Sans Arabic"/>
                <a:sym typeface="IBM Plex Sans Arabic"/>
              </a:rPr>
              <a:t>ـــــــــــــــــــــــــــــــــــــــــــــــــــــــــــــــــــــــــــــــــــــــــــــــــــ</a:t>
            </a:r>
          </a:p>
          <a:p>
            <a:pPr marL="171450" lvl="0" indent="-171450" algn="r" rtl="1">
              <a:lnSpc>
                <a:spcPct val="115000"/>
              </a:lnSpc>
              <a:spcBef>
                <a:spcPts val="0"/>
              </a:spcBef>
              <a:spcAft>
                <a:spcPts val="0"/>
              </a:spcAft>
              <a:buClr>
                <a:schemeClr val="bg1"/>
              </a:buClr>
              <a:buFontTx/>
              <a:buChar char="-"/>
            </a:pPr>
            <a:r>
              <a:rPr lang="ar-SA" sz="1190" b="1" dirty="0">
                <a:solidFill>
                  <a:srgbClr val="FFFFFF"/>
                </a:solidFill>
                <a:latin typeface="IBM Plex Sans Arabic"/>
                <a:ea typeface="IBM Plex Sans Arabic"/>
                <a:cs typeface="IBM Plex Sans Arabic"/>
                <a:sym typeface="IBM Plex Sans Arabic"/>
              </a:rPr>
              <a:t>سجلات الدخول في منصة أبشر : </a:t>
            </a:r>
            <a:r>
              <a:rPr lang="ar-SA" sz="1190" dirty="0">
                <a:solidFill>
                  <a:srgbClr val="FFFFFF"/>
                </a:solidFill>
                <a:latin typeface="IBM Plex Sans Arabic"/>
                <a:ea typeface="IBM Plex Sans Arabic"/>
                <a:cs typeface="IBM Plex Sans Arabic"/>
                <a:sym typeface="IBM Plex Sans Arabic"/>
              </a:rPr>
              <a:t>يتم جمع بيانات كل عملية دخول أو استخدام للهوية الوطنية. تشمل: رقم الهوية، وقت الدخول، الموقع الجغرافي، نوع الجهاز أو المتصفح المستخدم. </a:t>
            </a:r>
          </a:p>
          <a:p>
            <a:pPr marL="171450" lvl="0" indent="-171450" algn="r" rtl="1">
              <a:lnSpc>
                <a:spcPct val="115000"/>
              </a:lnSpc>
              <a:spcBef>
                <a:spcPts val="0"/>
              </a:spcBef>
              <a:spcAft>
                <a:spcPts val="0"/>
              </a:spcAft>
              <a:buFontTx/>
              <a:buChar char="-"/>
            </a:pPr>
            <a:r>
              <a:rPr lang="ar-SA" sz="1190" dirty="0">
                <a:solidFill>
                  <a:srgbClr val="FFFFFF"/>
                </a:solidFill>
                <a:latin typeface="IBM Plex Sans Arabic"/>
                <a:ea typeface="IBM Plex Sans Arabic"/>
                <a:cs typeface="IBM Plex Sans Arabic"/>
                <a:sym typeface="IBM Plex Sans Arabic"/>
              </a:rPr>
              <a:t>- </a:t>
            </a:r>
            <a:r>
              <a:rPr lang="ar-SA" sz="1190" b="1" dirty="0">
                <a:solidFill>
                  <a:srgbClr val="FFFFFF"/>
                </a:solidFill>
                <a:latin typeface="IBM Plex Sans Arabic"/>
                <a:ea typeface="IBM Plex Sans Arabic"/>
                <a:cs typeface="IBM Plex Sans Arabic"/>
                <a:sym typeface="IBM Plex Sans Arabic"/>
              </a:rPr>
              <a:t>تكامل مع قواعد بيانات الجهات الحكومية : </a:t>
            </a:r>
            <a:r>
              <a:rPr lang="ar-SA" sz="1190" dirty="0">
                <a:solidFill>
                  <a:srgbClr val="FFFFFF"/>
                </a:solidFill>
                <a:latin typeface="IBM Plex Sans Arabic"/>
                <a:ea typeface="IBM Plex Sans Arabic"/>
                <a:cs typeface="IBM Plex Sans Arabic"/>
                <a:sym typeface="IBM Plex Sans Arabic"/>
              </a:rPr>
              <a:t>مثل: وزارة الصحة، وزارة الموارد البشرية، الجوازات… إلخ. كل جهة تسجل استخدام الهوية عند تقديم خدمة، ويتم إرسال نسخة من هذا السجل إلى النظام. </a:t>
            </a:r>
          </a:p>
          <a:p>
            <a:pPr marL="171450" lvl="0" indent="-171450" algn="r" rtl="1">
              <a:lnSpc>
                <a:spcPct val="115000"/>
              </a:lnSpc>
              <a:spcBef>
                <a:spcPts val="0"/>
              </a:spcBef>
              <a:spcAft>
                <a:spcPts val="0"/>
              </a:spcAft>
              <a:buFontTx/>
              <a:buChar char="-"/>
            </a:pPr>
            <a:r>
              <a:rPr lang="ar-SA" sz="1190" b="1" dirty="0">
                <a:solidFill>
                  <a:srgbClr val="FFFFFF"/>
                </a:solidFill>
                <a:latin typeface="IBM Plex Sans Arabic"/>
                <a:ea typeface="IBM Plex Sans Arabic"/>
                <a:cs typeface="IBM Plex Sans Arabic"/>
                <a:sym typeface="IBM Plex Sans Arabic"/>
              </a:rPr>
              <a:t>- بيانات الأجهزة والشبكات (</a:t>
            </a:r>
            <a:r>
              <a:rPr lang="en-US" sz="1190" b="1" dirty="0">
                <a:solidFill>
                  <a:srgbClr val="FFFFFF"/>
                </a:solidFill>
                <a:latin typeface="IBM Plex Sans Arabic"/>
                <a:ea typeface="IBM Plex Sans Arabic"/>
                <a:cs typeface="IBM Plex Sans Arabic"/>
                <a:sym typeface="IBM Plex Sans Arabic"/>
              </a:rPr>
              <a:t>Metadata)</a:t>
            </a:r>
            <a:r>
              <a:rPr lang="ar-SA" sz="1190" b="1" dirty="0">
                <a:solidFill>
                  <a:srgbClr val="FFFFFF"/>
                </a:solidFill>
                <a:latin typeface="IBM Plex Sans Arabic"/>
                <a:ea typeface="IBM Plex Sans Arabic"/>
                <a:cs typeface="IBM Plex Sans Arabic"/>
                <a:sym typeface="IBM Plex Sans Arabic"/>
              </a:rPr>
              <a:t> : </a:t>
            </a:r>
            <a:r>
              <a:rPr lang="ar-SA" sz="1190" dirty="0">
                <a:solidFill>
                  <a:srgbClr val="FFFFFF"/>
                </a:solidFill>
                <a:latin typeface="IBM Plex Sans Arabic"/>
                <a:ea typeface="IBM Plex Sans Arabic"/>
                <a:cs typeface="IBM Plex Sans Arabic"/>
                <a:sym typeface="IBM Plex Sans Arabic"/>
              </a:rPr>
              <a:t>مثل عنوان الـ </a:t>
            </a:r>
            <a:r>
              <a:rPr lang="en-US" sz="1190" dirty="0">
                <a:solidFill>
                  <a:srgbClr val="FFFFFF"/>
                </a:solidFill>
                <a:latin typeface="IBM Plex Sans Arabic"/>
                <a:ea typeface="IBM Plex Sans Arabic"/>
                <a:cs typeface="IBM Plex Sans Arabic"/>
                <a:sym typeface="IBM Plex Sans Arabic"/>
              </a:rPr>
              <a:t>IP، </a:t>
            </a:r>
            <a:r>
              <a:rPr lang="ar-SA" sz="1190" dirty="0">
                <a:solidFill>
                  <a:srgbClr val="FFFFFF"/>
                </a:solidFill>
                <a:latin typeface="IBM Plex Sans Arabic"/>
                <a:ea typeface="IBM Plex Sans Arabic"/>
                <a:cs typeface="IBM Plex Sans Arabic"/>
                <a:sym typeface="IBM Plex Sans Arabic"/>
              </a:rPr>
              <a:t>نوع الجهاز، نظام التشغيل. تساعد في بناء نمط استخدام المواطن (هل يدخل عادة من جواله، من مدينة معينة…).</a:t>
            </a:r>
            <a:endParaRPr sz="1190" dirty="0">
              <a:solidFill>
                <a:srgbClr val="FFFFFF"/>
              </a:solidFill>
              <a:latin typeface="IBM Plex Sans Arabic"/>
              <a:ea typeface="IBM Plex Sans Arabic"/>
              <a:cs typeface="IBM Plex Sans Arabic"/>
              <a:sym typeface="IBM Plex Sans Arabic"/>
            </a:endParaRPr>
          </a:p>
          <a:p>
            <a:pPr marL="0" lvl="0" indent="0" algn="r" rtl="1">
              <a:lnSpc>
                <a:spcPct val="115000"/>
              </a:lnSpc>
              <a:spcBef>
                <a:spcPts val="0"/>
              </a:spcBef>
              <a:spcAft>
                <a:spcPts val="0"/>
              </a:spcAft>
              <a:buNone/>
            </a:pPr>
            <a:endParaRPr sz="1190" dirty="0">
              <a:solidFill>
                <a:srgbClr val="FFFFFF"/>
              </a:solidFill>
              <a:latin typeface="IBM Plex Sans Arabic"/>
              <a:ea typeface="IBM Plex Sans Arabic"/>
              <a:cs typeface="IBM Plex Sans Arabic"/>
              <a:sym typeface="IBM Plex Sans Arabic"/>
            </a:endParaRPr>
          </a:p>
        </p:txBody>
      </p:sp>
      <p:sp>
        <p:nvSpPr>
          <p:cNvPr id="219" name="Google Shape;219;p21">
            <a:extLst>
              <a:ext uri="{FF2B5EF4-FFF2-40B4-BE49-F238E27FC236}">
                <a16:creationId xmlns:a16="http://schemas.microsoft.com/office/drawing/2014/main" id="{96CB9048-9E32-3136-F4BE-5EB7536FAA65}"/>
              </a:ext>
            </a:extLst>
          </p:cNvPr>
          <p:cNvSpPr txBox="1"/>
          <p:nvPr/>
        </p:nvSpPr>
        <p:spPr>
          <a:xfrm>
            <a:off x="4195274" y="498358"/>
            <a:ext cx="3789900" cy="131250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27" b="1" dirty="0">
                <a:solidFill>
                  <a:srgbClr val="FF7300"/>
                </a:solidFill>
                <a:latin typeface="IBM Plex Sans Arabic"/>
                <a:ea typeface="IBM Plex Sans Arabic"/>
                <a:cs typeface="IBM Plex Sans Arabic"/>
                <a:sym typeface="IBM Plex Sans Arabic"/>
              </a:rPr>
              <a:t>كيفية توفير هذه البيانات وكيفية استخدامها</a:t>
            </a:r>
            <a:endParaRPr sz="2827" b="1" dirty="0">
              <a:solidFill>
                <a:srgbClr val="FF7300"/>
              </a:solidFill>
              <a:latin typeface="IBM Plex Sans Arabic"/>
              <a:ea typeface="IBM Plex Sans Arabic"/>
              <a:cs typeface="IBM Plex Sans Arabic"/>
              <a:sym typeface="IBM Plex Sans Arabic"/>
            </a:endParaRPr>
          </a:p>
        </p:txBody>
      </p:sp>
      <p:pic>
        <p:nvPicPr>
          <p:cNvPr id="220" name="Google Shape;220;p21">
            <a:extLst>
              <a:ext uri="{FF2B5EF4-FFF2-40B4-BE49-F238E27FC236}">
                <a16:creationId xmlns:a16="http://schemas.microsoft.com/office/drawing/2014/main" id="{AC1D1D03-6793-C337-A8C1-4F9859F60F1A}"/>
              </a:ext>
            </a:extLst>
          </p:cNvPr>
          <p:cNvPicPr preferRelativeResize="0"/>
          <p:nvPr/>
        </p:nvPicPr>
        <p:blipFill>
          <a:blip r:embed="rId3">
            <a:alphaModFix/>
          </a:blip>
          <a:stretch>
            <a:fillRect/>
          </a:stretch>
        </p:blipFill>
        <p:spPr>
          <a:xfrm>
            <a:off x="0" y="7000"/>
            <a:ext cx="3428153" cy="5143500"/>
          </a:xfrm>
          <a:prstGeom prst="rect">
            <a:avLst/>
          </a:prstGeom>
          <a:noFill/>
          <a:ln>
            <a:noFill/>
          </a:ln>
        </p:spPr>
      </p:pic>
    </p:spTree>
    <p:extLst>
      <p:ext uri="{BB962C8B-B14F-4D97-AF65-F5344CB8AC3E}">
        <p14:creationId xmlns:p14="http://schemas.microsoft.com/office/powerpoint/2010/main" val="42563226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1"/>
          <p:cNvSpPr txBox="1"/>
          <p:nvPr/>
        </p:nvSpPr>
        <p:spPr>
          <a:xfrm>
            <a:off x="3811604" y="1488130"/>
            <a:ext cx="4173570" cy="1312500"/>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0"/>
              </a:spcAft>
              <a:buNone/>
            </a:pPr>
            <a:endParaRPr sz="1190" dirty="0">
              <a:solidFill>
                <a:srgbClr val="FFFFFF"/>
              </a:solidFill>
              <a:latin typeface="IBM Plex Sans Arabic"/>
              <a:ea typeface="IBM Plex Sans Arabic"/>
              <a:cs typeface="IBM Plex Sans Arabic"/>
              <a:sym typeface="IBM Plex Sans Arabic"/>
            </a:endParaRPr>
          </a:p>
          <a:p>
            <a:pPr marL="0" lvl="0" indent="0" algn="r" rtl="1">
              <a:lnSpc>
                <a:spcPct val="115000"/>
              </a:lnSpc>
              <a:spcBef>
                <a:spcPts val="0"/>
              </a:spcBef>
              <a:spcAft>
                <a:spcPts val="0"/>
              </a:spcAft>
              <a:buNone/>
            </a:pPr>
            <a:r>
              <a:rPr lang="ar-SA" sz="2000" b="1" dirty="0">
                <a:solidFill>
                  <a:srgbClr val="FFFFFF"/>
                </a:solidFill>
                <a:latin typeface="IBM Plex Sans Arabic"/>
                <a:ea typeface="IBM Plex Sans Arabic"/>
                <a:cs typeface="IBM Plex Sans Arabic"/>
                <a:sym typeface="IBM Plex Sans Arabic"/>
              </a:rPr>
              <a:t>كيفية استخدام البيانات لتحقيق المشروع</a:t>
            </a:r>
          </a:p>
          <a:p>
            <a:pPr marL="0" lvl="0" indent="0" algn="r" rtl="1">
              <a:lnSpc>
                <a:spcPct val="115000"/>
              </a:lnSpc>
              <a:spcBef>
                <a:spcPts val="0"/>
              </a:spcBef>
              <a:spcAft>
                <a:spcPts val="0"/>
              </a:spcAft>
              <a:buNone/>
            </a:pPr>
            <a:r>
              <a:rPr lang="ar-SA" sz="2000" b="1" dirty="0">
                <a:solidFill>
                  <a:srgbClr val="FFFFFF"/>
                </a:solidFill>
                <a:latin typeface="IBM Plex Sans Arabic"/>
                <a:ea typeface="IBM Plex Sans Arabic"/>
                <a:cs typeface="IBM Plex Sans Arabic"/>
                <a:sym typeface="IBM Plex Sans Arabic"/>
              </a:rPr>
              <a:t>ــــــــــــــــــــــــــــــــــــــــــــــــــــــــــــــــــــــــــــــــــــــــــــــــــــــــــــــــــــــــــــــــــــــــــــــــــ</a:t>
            </a:r>
          </a:p>
          <a:p>
            <a:pPr lvl="0" algn="r" rtl="1">
              <a:lnSpc>
                <a:spcPct val="115000"/>
              </a:lnSpc>
              <a:spcBef>
                <a:spcPts val="0"/>
              </a:spcBef>
              <a:spcAft>
                <a:spcPts val="0"/>
              </a:spcAft>
            </a:pPr>
            <a:r>
              <a:rPr lang="ar-SA" sz="1190" dirty="0">
                <a:solidFill>
                  <a:srgbClr val="FFFFFF"/>
                </a:solidFill>
                <a:latin typeface="IBM Plex Sans Arabic"/>
                <a:ea typeface="IBM Plex Sans Arabic"/>
                <a:cs typeface="IBM Plex Sans Arabic"/>
                <a:sym typeface="IBM Plex Sans Arabic"/>
              </a:rPr>
              <a:t>- </a:t>
            </a:r>
            <a:r>
              <a:rPr lang="ar-SA" sz="1190" b="1" dirty="0">
                <a:solidFill>
                  <a:srgbClr val="FFFFFF"/>
                </a:solidFill>
                <a:latin typeface="IBM Plex Sans Arabic"/>
                <a:ea typeface="IBM Plex Sans Arabic"/>
                <a:cs typeface="IBM Plex Sans Arabic"/>
                <a:sym typeface="IBM Plex Sans Arabic"/>
              </a:rPr>
              <a:t>تخزين البيانات في قاعدة مركزية: </a:t>
            </a:r>
            <a:r>
              <a:rPr lang="ar-SA" sz="1190" dirty="0">
                <a:solidFill>
                  <a:srgbClr val="FFFFFF"/>
                </a:solidFill>
                <a:latin typeface="IBM Plex Sans Arabic"/>
                <a:ea typeface="IBM Plex Sans Arabic"/>
                <a:cs typeface="IBM Plex Sans Arabic"/>
                <a:sym typeface="IBM Plex Sans Arabic"/>
              </a:rPr>
              <a:t>كل سجل يتم حفظه في قاعدة بيانات موحدة مرتبطة بالهوية الوطنية.</a:t>
            </a:r>
          </a:p>
          <a:p>
            <a:pPr lvl="0" algn="r" rtl="1">
              <a:lnSpc>
                <a:spcPct val="115000"/>
              </a:lnSpc>
              <a:spcBef>
                <a:spcPts val="0"/>
              </a:spcBef>
              <a:spcAft>
                <a:spcPts val="0"/>
              </a:spcAft>
            </a:pPr>
            <a:r>
              <a:rPr lang="ar-SA" sz="1190" dirty="0">
                <a:solidFill>
                  <a:srgbClr val="FFFFFF"/>
                </a:solidFill>
                <a:latin typeface="IBM Plex Sans Arabic"/>
                <a:ea typeface="IBM Plex Sans Arabic"/>
                <a:cs typeface="IBM Plex Sans Arabic"/>
                <a:sym typeface="IBM Plex Sans Arabic"/>
              </a:rPr>
              <a:t>- </a:t>
            </a:r>
            <a:r>
              <a:rPr lang="ar-SA" sz="1190" b="1" dirty="0">
                <a:solidFill>
                  <a:srgbClr val="FFFFFF"/>
                </a:solidFill>
                <a:latin typeface="IBM Plex Sans Arabic"/>
                <a:ea typeface="IBM Plex Sans Arabic"/>
                <a:cs typeface="IBM Plex Sans Arabic"/>
                <a:sym typeface="IBM Plex Sans Arabic"/>
              </a:rPr>
              <a:t>إنشاء خط زمني (</a:t>
            </a:r>
            <a:r>
              <a:rPr lang="en-US" sz="1190" b="1" dirty="0">
                <a:solidFill>
                  <a:srgbClr val="FFFFFF"/>
                </a:solidFill>
                <a:latin typeface="IBM Plex Sans Arabic"/>
                <a:ea typeface="IBM Plex Sans Arabic"/>
                <a:cs typeface="IBM Plex Sans Arabic"/>
                <a:sym typeface="IBM Plex Sans Arabic"/>
              </a:rPr>
              <a:t>Timeline): </a:t>
            </a:r>
            <a:r>
              <a:rPr lang="ar-SA" sz="1190" b="1" dirty="0">
                <a:solidFill>
                  <a:srgbClr val="FFFFFF"/>
                </a:solidFill>
                <a:latin typeface="IBM Plex Sans Arabic"/>
                <a:ea typeface="IBM Plex Sans Arabic"/>
                <a:cs typeface="IBM Plex Sans Arabic"/>
                <a:sym typeface="IBM Plex Sans Arabic"/>
              </a:rPr>
              <a:t> </a:t>
            </a:r>
            <a:r>
              <a:rPr lang="ar-SA" sz="1190" dirty="0">
                <a:solidFill>
                  <a:srgbClr val="FFFFFF"/>
                </a:solidFill>
                <a:latin typeface="IBM Plex Sans Arabic"/>
                <a:ea typeface="IBM Plex Sans Arabic"/>
                <a:cs typeface="IBM Plex Sans Arabic"/>
                <a:sym typeface="IBM Plex Sans Arabic"/>
              </a:rPr>
              <a:t>يتم ترتيب السجلات حسب التاريخ والوقت لعرضها بشكل بصري للمستخدم.</a:t>
            </a:r>
          </a:p>
          <a:p>
            <a:pPr lvl="0" algn="r" rtl="1">
              <a:lnSpc>
                <a:spcPct val="115000"/>
              </a:lnSpc>
              <a:spcBef>
                <a:spcPts val="0"/>
              </a:spcBef>
              <a:spcAft>
                <a:spcPts val="0"/>
              </a:spcAft>
            </a:pPr>
            <a:r>
              <a:rPr lang="ar-SA" sz="1190" dirty="0">
                <a:solidFill>
                  <a:srgbClr val="FFFFFF"/>
                </a:solidFill>
                <a:latin typeface="IBM Plex Sans Arabic"/>
                <a:ea typeface="IBM Plex Sans Arabic"/>
                <a:cs typeface="IBM Plex Sans Arabic"/>
                <a:sym typeface="IBM Plex Sans Arabic"/>
              </a:rPr>
              <a:t>-</a:t>
            </a:r>
            <a:r>
              <a:rPr lang="ar-SA" sz="1190" b="1" dirty="0">
                <a:solidFill>
                  <a:srgbClr val="FFFFFF"/>
                </a:solidFill>
                <a:latin typeface="IBM Plex Sans Arabic"/>
                <a:ea typeface="IBM Plex Sans Arabic"/>
                <a:cs typeface="IBM Plex Sans Arabic"/>
                <a:sym typeface="IBM Plex Sans Arabic"/>
              </a:rPr>
              <a:t> تحليل الأنماط باستخدام الذكاء الاصطناعي: </a:t>
            </a:r>
            <a:r>
              <a:rPr lang="ar-SA" sz="1190" dirty="0">
                <a:solidFill>
                  <a:srgbClr val="FFFFFF"/>
                </a:solidFill>
                <a:latin typeface="IBM Plex Sans Arabic"/>
                <a:ea typeface="IBM Plex Sans Arabic"/>
                <a:cs typeface="IBM Plex Sans Arabic"/>
                <a:sym typeface="IBM Plex Sans Arabic"/>
              </a:rPr>
              <a:t>النظام يتعلم السلوك الطبيعي لكل مواطن (الأوقات، المواقع، الأجهزة المعتادة). عند حدوث استخدام خارج هذا النمط، يتم اعتباره "نشاط مشبوه". </a:t>
            </a:r>
          </a:p>
          <a:p>
            <a:pPr lvl="0" algn="r" rtl="1">
              <a:lnSpc>
                <a:spcPct val="115000"/>
              </a:lnSpc>
              <a:spcBef>
                <a:spcPts val="0"/>
              </a:spcBef>
              <a:spcAft>
                <a:spcPts val="0"/>
              </a:spcAft>
            </a:pPr>
            <a:r>
              <a:rPr lang="ar-SA" sz="1190" b="1" dirty="0">
                <a:solidFill>
                  <a:srgbClr val="FFFFFF"/>
                </a:solidFill>
                <a:latin typeface="IBM Plex Sans Arabic"/>
                <a:ea typeface="IBM Plex Sans Arabic"/>
                <a:cs typeface="IBM Plex Sans Arabic"/>
                <a:sym typeface="IBM Plex Sans Arabic"/>
              </a:rPr>
              <a:t>- إرسال التنبيهات الفورية: </a:t>
            </a:r>
            <a:r>
              <a:rPr lang="ar-SA" sz="1190" dirty="0">
                <a:solidFill>
                  <a:srgbClr val="FFFFFF"/>
                </a:solidFill>
                <a:latin typeface="IBM Plex Sans Arabic"/>
                <a:ea typeface="IBM Plex Sans Arabic"/>
                <a:cs typeface="IBM Plex Sans Arabic"/>
                <a:sym typeface="IBM Plex Sans Arabic"/>
              </a:rPr>
              <a:t>عند اكتشاف نشاط غير طبيعي، يتم إرسال إشعار للمستخدم للتحقق: نعم، هذا أنا /  ليس أنا.</a:t>
            </a:r>
            <a:endParaRPr sz="1190" dirty="0">
              <a:solidFill>
                <a:srgbClr val="FFFFFF"/>
              </a:solidFill>
              <a:latin typeface="IBM Plex Sans Arabic"/>
              <a:ea typeface="IBM Plex Sans Arabic"/>
              <a:cs typeface="IBM Plex Sans Arabic"/>
              <a:sym typeface="IBM Plex Sans Arabic"/>
            </a:endParaRPr>
          </a:p>
        </p:txBody>
      </p:sp>
      <p:sp>
        <p:nvSpPr>
          <p:cNvPr id="219" name="Google Shape;219;p21"/>
          <p:cNvSpPr txBox="1"/>
          <p:nvPr/>
        </p:nvSpPr>
        <p:spPr>
          <a:xfrm>
            <a:off x="4195274" y="498358"/>
            <a:ext cx="3789900" cy="131250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27" b="1" dirty="0">
                <a:solidFill>
                  <a:srgbClr val="FF7300"/>
                </a:solidFill>
                <a:latin typeface="IBM Plex Sans Arabic"/>
                <a:ea typeface="IBM Plex Sans Arabic"/>
                <a:cs typeface="IBM Plex Sans Arabic"/>
                <a:sym typeface="IBM Plex Sans Arabic"/>
              </a:rPr>
              <a:t>كيفية توفير هذه البيانات وكيفية استخدامها</a:t>
            </a:r>
            <a:endParaRPr sz="2827" b="1" dirty="0">
              <a:solidFill>
                <a:srgbClr val="FF7300"/>
              </a:solidFill>
              <a:latin typeface="IBM Plex Sans Arabic"/>
              <a:ea typeface="IBM Plex Sans Arabic"/>
              <a:cs typeface="IBM Plex Sans Arabic"/>
              <a:sym typeface="IBM Plex Sans Arabic"/>
            </a:endParaRPr>
          </a:p>
        </p:txBody>
      </p:sp>
      <p:pic>
        <p:nvPicPr>
          <p:cNvPr id="220" name="Google Shape;220;p21"/>
          <p:cNvPicPr preferRelativeResize="0"/>
          <p:nvPr/>
        </p:nvPicPr>
        <p:blipFill>
          <a:blip r:embed="rId3">
            <a:alphaModFix/>
          </a:blip>
          <a:stretch>
            <a:fillRect/>
          </a:stretch>
        </p:blipFill>
        <p:spPr>
          <a:xfrm>
            <a:off x="0" y="7000"/>
            <a:ext cx="3428153"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7">
          <a:extLst>
            <a:ext uri="{FF2B5EF4-FFF2-40B4-BE49-F238E27FC236}">
              <a16:creationId xmlns:a16="http://schemas.microsoft.com/office/drawing/2014/main" id="{76D1F755-55DF-E755-ACAC-4E3C47E582F3}"/>
            </a:ext>
          </a:extLst>
        </p:cNvPr>
        <p:cNvGrpSpPr/>
        <p:nvPr/>
      </p:nvGrpSpPr>
      <p:grpSpPr>
        <a:xfrm>
          <a:off x="0" y="0"/>
          <a:ext cx="0" cy="0"/>
          <a:chOff x="0" y="0"/>
          <a:chExt cx="0" cy="0"/>
        </a:xfrm>
      </p:grpSpPr>
      <p:sp>
        <p:nvSpPr>
          <p:cNvPr id="218" name="Google Shape;218;p21">
            <a:extLst>
              <a:ext uri="{FF2B5EF4-FFF2-40B4-BE49-F238E27FC236}">
                <a16:creationId xmlns:a16="http://schemas.microsoft.com/office/drawing/2014/main" id="{1D2CE03D-9E45-A6E7-C707-67BF250E019C}"/>
              </a:ext>
            </a:extLst>
          </p:cNvPr>
          <p:cNvSpPr txBox="1"/>
          <p:nvPr/>
        </p:nvSpPr>
        <p:spPr>
          <a:xfrm>
            <a:off x="4195274" y="1488130"/>
            <a:ext cx="3789900" cy="1312500"/>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0"/>
              </a:spcAft>
              <a:buNone/>
            </a:pPr>
            <a:endParaRPr sz="1190" dirty="0">
              <a:solidFill>
                <a:srgbClr val="FFFFFF"/>
              </a:solidFill>
              <a:latin typeface="IBM Plex Sans Arabic"/>
              <a:ea typeface="IBM Plex Sans Arabic"/>
              <a:cs typeface="IBM Plex Sans Arabic"/>
              <a:sym typeface="IBM Plex Sans Arabic"/>
            </a:endParaRPr>
          </a:p>
          <a:p>
            <a:pPr marL="0" lvl="0" indent="0" algn="r" rtl="1">
              <a:lnSpc>
                <a:spcPct val="115000"/>
              </a:lnSpc>
              <a:spcBef>
                <a:spcPts val="0"/>
              </a:spcBef>
              <a:spcAft>
                <a:spcPts val="0"/>
              </a:spcAft>
              <a:buNone/>
            </a:pPr>
            <a:r>
              <a:rPr lang="ar-SA" sz="2000" b="1" dirty="0">
                <a:solidFill>
                  <a:srgbClr val="FFFFFF"/>
                </a:solidFill>
                <a:latin typeface="IBM Plex Sans Arabic"/>
                <a:ea typeface="IBM Plex Sans Arabic"/>
                <a:cs typeface="IBM Plex Sans Arabic"/>
                <a:sym typeface="IBM Plex Sans Arabic"/>
              </a:rPr>
              <a:t>تحليل النتائج</a:t>
            </a:r>
          </a:p>
          <a:p>
            <a:pPr marL="0" lvl="0" indent="0" algn="r" rtl="1">
              <a:lnSpc>
                <a:spcPct val="115000"/>
              </a:lnSpc>
              <a:spcBef>
                <a:spcPts val="0"/>
              </a:spcBef>
              <a:spcAft>
                <a:spcPts val="0"/>
              </a:spcAft>
              <a:buNone/>
            </a:pPr>
            <a:r>
              <a:rPr lang="ar-SA" sz="2000" b="1" dirty="0">
                <a:solidFill>
                  <a:srgbClr val="FFFFFF"/>
                </a:solidFill>
                <a:latin typeface="IBM Plex Sans Arabic"/>
                <a:ea typeface="IBM Plex Sans Arabic"/>
                <a:cs typeface="IBM Plex Sans Arabic"/>
                <a:sym typeface="IBM Plex Sans Arabic"/>
              </a:rPr>
              <a:t>ـــــــــــــــــــــــــــــــــــــــــــــــ</a:t>
            </a:r>
          </a:p>
          <a:p>
            <a:pPr lvl="0" algn="r" rtl="1">
              <a:lnSpc>
                <a:spcPct val="115000"/>
              </a:lnSpc>
            </a:pPr>
            <a:r>
              <a:rPr lang="ar-SA" sz="1190" b="1" dirty="0">
                <a:solidFill>
                  <a:srgbClr val="FFFFFF"/>
                </a:solidFill>
                <a:latin typeface="IBM Plex Sans Arabic"/>
                <a:ea typeface="IBM Plex Sans Arabic"/>
                <a:cs typeface="IBM Plex Sans Arabic"/>
                <a:sym typeface="IBM Plex Sans Arabic"/>
              </a:rPr>
              <a:t>- الأنشطة الطبيعية: </a:t>
            </a:r>
            <a:r>
              <a:rPr lang="ar-SA" sz="1190" dirty="0">
                <a:solidFill>
                  <a:srgbClr val="FFFFFF"/>
                </a:solidFill>
                <a:latin typeface="IBM Plex Sans Arabic"/>
                <a:ea typeface="IBM Plex Sans Arabic"/>
                <a:cs typeface="IBM Plex Sans Arabic"/>
                <a:sym typeface="IBM Plex Sans Arabic"/>
              </a:rPr>
              <a:t>يتم تسجيلها وعرضها في الخط الزمني بدون أي تنبيه. تساعد المواطن على مراجعة سجلاته والتأكد من سلامة الاستخدام.</a:t>
            </a:r>
          </a:p>
          <a:p>
            <a:pPr lvl="0" algn="r" rtl="1">
              <a:lnSpc>
                <a:spcPct val="115000"/>
              </a:lnSpc>
            </a:pPr>
            <a:r>
              <a:rPr lang="ar-SA" sz="1190" b="1" dirty="0">
                <a:solidFill>
                  <a:srgbClr val="FFFFFF"/>
                </a:solidFill>
                <a:latin typeface="IBM Plex Sans Arabic"/>
                <a:ea typeface="IBM Plex Sans Arabic"/>
                <a:cs typeface="IBM Plex Sans Arabic"/>
                <a:sym typeface="IBM Plex Sans Arabic"/>
              </a:rPr>
              <a:t>- الأنشطة المشبوهة: </a:t>
            </a:r>
            <a:r>
              <a:rPr lang="ar-SA" sz="1190" dirty="0">
                <a:solidFill>
                  <a:srgbClr val="FFFFFF"/>
                </a:solidFill>
                <a:latin typeface="IBM Plex Sans Arabic"/>
                <a:ea typeface="IBM Plex Sans Arabic"/>
                <a:cs typeface="IBM Plex Sans Arabic"/>
                <a:sym typeface="IBM Plex Sans Arabic"/>
              </a:rPr>
              <a:t>يتم تمييزها بلون مختلف مع تنبيه واضح. إذا أكد المستخدم أنها ليست منه، يتم: تعليق الدخول مؤقتًا. فتح بلاغ رسمي للتحقيق. اقتراح تغيير كلمة المرور أو تحديث بيانات الأمان.</a:t>
            </a:r>
          </a:p>
          <a:p>
            <a:pPr lvl="0" algn="r" rtl="1">
              <a:lnSpc>
                <a:spcPct val="115000"/>
              </a:lnSpc>
            </a:pPr>
            <a:r>
              <a:rPr lang="ar-SA" sz="1190" b="1" dirty="0">
                <a:solidFill>
                  <a:srgbClr val="FFFFFF"/>
                </a:solidFill>
                <a:latin typeface="IBM Plex Sans Arabic"/>
                <a:ea typeface="IBM Plex Sans Arabic"/>
                <a:cs typeface="IBM Plex Sans Arabic"/>
                <a:sym typeface="IBM Plex Sans Arabic"/>
              </a:rPr>
              <a:t>- مؤشرات الأداء (</a:t>
            </a:r>
            <a:r>
              <a:rPr lang="en-US" sz="1190" b="1" dirty="0">
                <a:solidFill>
                  <a:srgbClr val="FFFFFF"/>
                </a:solidFill>
                <a:latin typeface="IBM Plex Sans Arabic"/>
                <a:ea typeface="IBM Plex Sans Arabic"/>
                <a:cs typeface="IBM Plex Sans Arabic"/>
                <a:sym typeface="IBM Plex Sans Arabic"/>
              </a:rPr>
              <a:t>KPIs):</a:t>
            </a:r>
            <a:r>
              <a:rPr lang="ar-SA" sz="1190" dirty="0">
                <a:solidFill>
                  <a:srgbClr val="FFFFFF"/>
                </a:solidFill>
                <a:latin typeface="IBM Plex Sans Arabic"/>
                <a:ea typeface="IBM Plex Sans Arabic"/>
                <a:cs typeface="IBM Plex Sans Arabic"/>
                <a:sym typeface="IBM Plex Sans Arabic"/>
              </a:rPr>
              <a:t>عدد التنبيهات المرسلة. نسبة الأنشطة المشبوهة المؤكدة من المستخدم. سرعة استجابة المستخدم للتنبيه. انخفاض حالات الاحتيال بعد تطبيق الخدمة.</a:t>
            </a:r>
            <a:endParaRPr sz="1190" dirty="0">
              <a:solidFill>
                <a:srgbClr val="FFFFFF"/>
              </a:solidFill>
              <a:latin typeface="IBM Plex Sans Arabic"/>
              <a:ea typeface="IBM Plex Sans Arabic"/>
              <a:cs typeface="IBM Plex Sans Arabic"/>
              <a:sym typeface="IBM Plex Sans Arabic"/>
            </a:endParaRPr>
          </a:p>
        </p:txBody>
      </p:sp>
      <p:sp>
        <p:nvSpPr>
          <p:cNvPr id="219" name="Google Shape;219;p21">
            <a:extLst>
              <a:ext uri="{FF2B5EF4-FFF2-40B4-BE49-F238E27FC236}">
                <a16:creationId xmlns:a16="http://schemas.microsoft.com/office/drawing/2014/main" id="{2E0E6CD7-EA9C-29D7-CF3B-A0282A8CFF97}"/>
              </a:ext>
            </a:extLst>
          </p:cNvPr>
          <p:cNvSpPr txBox="1"/>
          <p:nvPr/>
        </p:nvSpPr>
        <p:spPr>
          <a:xfrm>
            <a:off x="4195274" y="498358"/>
            <a:ext cx="3789900" cy="131250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27" b="1" dirty="0">
                <a:solidFill>
                  <a:srgbClr val="FF7300"/>
                </a:solidFill>
                <a:latin typeface="IBM Plex Sans Arabic"/>
                <a:ea typeface="IBM Plex Sans Arabic"/>
                <a:cs typeface="IBM Plex Sans Arabic"/>
                <a:sym typeface="IBM Plex Sans Arabic"/>
              </a:rPr>
              <a:t>كيفية توفير هذه البيانات وكيفية استخدامها</a:t>
            </a:r>
            <a:endParaRPr sz="2827" b="1" dirty="0">
              <a:solidFill>
                <a:srgbClr val="FF7300"/>
              </a:solidFill>
              <a:latin typeface="IBM Plex Sans Arabic"/>
              <a:ea typeface="IBM Plex Sans Arabic"/>
              <a:cs typeface="IBM Plex Sans Arabic"/>
              <a:sym typeface="IBM Plex Sans Arabic"/>
            </a:endParaRPr>
          </a:p>
        </p:txBody>
      </p:sp>
      <p:pic>
        <p:nvPicPr>
          <p:cNvPr id="220" name="Google Shape;220;p21">
            <a:extLst>
              <a:ext uri="{FF2B5EF4-FFF2-40B4-BE49-F238E27FC236}">
                <a16:creationId xmlns:a16="http://schemas.microsoft.com/office/drawing/2014/main" id="{227F8A15-2D2D-6B9A-F2F7-844AD3031287}"/>
              </a:ext>
            </a:extLst>
          </p:cNvPr>
          <p:cNvPicPr preferRelativeResize="0"/>
          <p:nvPr/>
        </p:nvPicPr>
        <p:blipFill>
          <a:blip r:embed="rId3">
            <a:alphaModFix/>
          </a:blip>
          <a:stretch>
            <a:fillRect/>
          </a:stretch>
        </p:blipFill>
        <p:spPr>
          <a:xfrm>
            <a:off x="0" y="7000"/>
            <a:ext cx="3428153" cy="5143500"/>
          </a:xfrm>
          <a:prstGeom prst="rect">
            <a:avLst/>
          </a:prstGeom>
          <a:noFill/>
          <a:ln>
            <a:noFill/>
          </a:ln>
        </p:spPr>
      </p:pic>
    </p:spTree>
    <p:extLst>
      <p:ext uri="{BB962C8B-B14F-4D97-AF65-F5344CB8AC3E}">
        <p14:creationId xmlns:p14="http://schemas.microsoft.com/office/powerpoint/2010/main" val="36913433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9"/>
          <p:cNvSpPr txBox="1"/>
          <p:nvPr/>
        </p:nvSpPr>
        <p:spPr>
          <a:xfrm>
            <a:off x="1094571" y="760701"/>
            <a:ext cx="6954900" cy="652200"/>
          </a:xfrm>
          <a:prstGeom prst="rect">
            <a:avLst/>
          </a:prstGeom>
          <a:noFill/>
          <a:ln>
            <a:noFill/>
          </a:ln>
        </p:spPr>
        <p:txBody>
          <a:bodyPr spcFirstLastPara="1" wrap="square" lIns="96375" tIns="96375" rIns="96375" bIns="96375" anchor="t" anchorCtr="0">
            <a:noAutofit/>
          </a:bodyPr>
          <a:lstStyle/>
          <a:p>
            <a:pPr marL="0" lvl="0" indent="0" algn="ctr" rtl="1">
              <a:spcBef>
                <a:spcPts val="0"/>
              </a:spcBef>
              <a:spcAft>
                <a:spcPts val="0"/>
              </a:spcAft>
              <a:buNone/>
            </a:pPr>
            <a:r>
              <a:rPr lang="ar" sz="2678" b="1">
                <a:solidFill>
                  <a:srgbClr val="FF7300"/>
                </a:solidFill>
                <a:latin typeface="IBM Plex Sans Arabic"/>
                <a:ea typeface="IBM Plex Sans Arabic"/>
                <a:cs typeface="IBM Plex Sans Arabic"/>
                <a:sym typeface="IBM Plex Sans Arabic"/>
              </a:rPr>
              <a:t>التقنيات المستخدمة</a:t>
            </a:r>
            <a:endParaRPr sz="2678">
              <a:solidFill>
                <a:srgbClr val="FF7300"/>
              </a:solidFill>
              <a:latin typeface="IBM Plex Sans Arabic"/>
              <a:ea typeface="IBM Plex Sans Arabic"/>
              <a:cs typeface="IBM Plex Sans Arabic"/>
              <a:sym typeface="IBM Plex Sans Arabic"/>
            </a:endParaRPr>
          </a:p>
        </p:txBody>
      </p:sp>
      <p:sp>
        <p:nvSpPr>
          <p:cNvPr id="139" name="Google Shape;139;p19"/>
          <p:cNvSpPr/>
          <p:nvPr/>
        </p:nvSpPr>
        <p:spPr>
          <a:xfrm>
            <a:off x="3283325" y="1722925"/>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40" name="Google Shape;140;p19"/>
          <p:cNvSpPr txBox="1"/>
          <p:nvPr/>
        </p:nvSpPr>
        <p:spPr>
          <a:xfrm flipH="1">
            <a:off x="5892899" y="2812078"/>
            <a:ext cx="2907370" cy="593100"/>
          </a:xfrm>
          <a:prstGeom prst="rect">
            <a:avLst/>
          </a:prstGeom>
          <a:noFill/>
          <a:ln>
            <a:noFill/>
          </a:ln>
        </p:spPr>
        <p:txBody>
          <a:bodyPr spcFirstLastPara="1" wrap="square" lIns="96375" tIns="96375" rIns="96375" bIns="96375" anchor="ctr" anchorCtr="0">
            <a:noAutofit/>
          </a:bodyPr>
          <a:lstStyle/>
          <a:p>
            <a:pPr marL="0" lvl="0" indent="0" algn="l" rtl="0">
              <a:spcBef>
                <a:spcPts val="0"/>
              </a:spcBef>
              <a:spcAft>
                <a:spcPts val="0"/>
              </a:spcAft>
              <a:buNone/>
            </a:pPr>
            <a:r>
              <a:rPr lang="en-US" sz="1800" b="1" dirty="0">
                <a:solidFill>
                  <a:srgbClr val="FFFFFF"/>
                </a:solidFill>
                <a:latin typeface="IBM Plex Sans Arabic"/>
                <a:ea typeface="IBM Plex Sans Arabic"/>
                <a:cs typeface="IBM Plex Sans Arabic"/>
                <a:sym typeface="IBM Plex Sans Arabic"/>
              </a:rPr>
              <a:t>Database</a:t>
            </a: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r>
              <a:rPr lang="en-US" sz="1800" b="1" dirty="0">
                <a:solidFill>
                  <a:srgbClr val="FFFFFF"/>
                </a:solidFill>
                <a:latin typeface="IBM Plex Sans Arabic"/>
                <a:ea typeface="IBM Plex Sans Arabic"/>
                <a:cs typeface="IBM Plex Sans Arabic"/>
                <a:sym typeface="IBM Plex Sans Arabic"/>
              </a:rPr>
              <a:t>AI &amp; Machine Learning</a:t>
            </a: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r>
              <a:rPr lang="en-US" sz="1800" b="1" dirty="0">
                <a:solidFill>
                  <a:srgbClr val="FFFFFF"/>
                </a:solidFill>
                <a:latin typeface="IBM Plex Sans Arabic"/>
                <a:ea typeface="IBM Plex Sans Arabic"/>
                <a:cs typeface="IBM Plex Sans Arabic"/>
                <a:sym typeface="IBM Plex Sans Arabic"/>
              </a:rPr>
              <a:t>API</a:t>
            </a:r>
          </a:p>
        </p:txBody>
      </p:sp>
      <p:sp>
        <p:nvSpPr>
          <p:cNvPr id="141" name="Google Shape;141;p19"/>
          <p:cNvSpPr/>
          <p:nvPr/>
        </p:nvSpPr>
        <p:spPr>
          <a:xfrm flipH="1">
            <a:off x="5115900" y="1722944"/>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43" name="Google Shape;143;p19"/>
          <p:cNvSpPr/>
          <p:nvPr/>
        </p:nvSpPr>
        <p:spPr>
          <a:xfrm>
            <a:off x="3282173" y="2763134"/>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45" name="Google Shape;145;p19"/>
          <p:cNvSpPr/>
          <p:nvPr/>
        </p:nvSpPr>
        <p:spPr>
          <a:xfrm flipH="1">
            <a:off x="5115396" y="2764911"/>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47" name="Google Shape;147;p19"/>
          <p:cNvSpPr/>
          <p:nvPr/>
        </p:nvSpPr>
        <p:spPr>
          <a:xfrm>
            <a:off x="3283325" y="3791199"/>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49" name="Google Shape;149;p19"/>
          <p:cNvSpPr/>
          <p:nvPr/>
        </p:nvSpPr>
        <p:spPr>
          <a:xfrm flipH="1">
            <a:off x="5107155" y="3808505"/>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nvGrpSpPr>
          <p:cNvPr id="154" name="Google Shape;154;p19"/>
          <p:cNvGrpSpPr/>
          <p:nvPr/>
        </p:nvGrpSpPr>
        <p:grpSpPr>
          <a:xfrm>
            <a:off x="3443895" y="1887246"/>
            <a:ext cx="284781" cy="249085"/>
            <a:chOff x="4685988" y="2187438"/>
            <a:chExt cx="487555" cy="402269"/>
          </a:xfrm>
        </p:grpSpPr>
        <p:sp>
          <p:nvSpPr>
            <p:cNvPr id="155" name="Google Shape;155;p19"/>
            <p:cNvSpPr/>
            <p:nvPr/>
          </p:nvSpPr>
          <p:spPr>
            <a:xfrm>
              <a:off x="4685988" y="2532846"/>
              <a:ext cx="487555" cy="56862"/>
            </a:xfrm>
            <a:custGeom>
              <a:avLst/>
              <a:gdLst/>
              <a:ahLst/>
              <a:cxnLst/>
              <a:rect l="l" t="t" r="r" b="b"/>
              <a:pathLst>
                <a:path w="4596" h="536" extrusionOk="0">
                  <a:moveTo>
                    <a:pt x="1" y="1"/>
                  </a:moveTo>
                  <a:lnTo>
                    <a:pt x="4595" y="1"/>
                  </a:lnTo>
                  <a:lnTo>
                    <a:pt x="4595" y="536"/>
                  </a:lnTo>
                  <a:lnTo>
                    <a:pt x="1" y="536"/>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56" name="Google Shape;156;p19"/>
            <p:cNvSpPr/>
            <p:nvPr/>
          </p:nvSpPr>
          <p:spPr>
            <a:xfrm>
              <a:off x="4714419" y="2216717"/>
              <a:ext cx="430695" cy="286854"/>
            </a:xfrm>
            <a:custGeom>
              <a:avLst/>
              <a:gdLst/>
              <a:ahLst/>
              <a:cxnLst/>
              <a:rect l="l" t="t" r="r" b="b"/>
              <a:pathLst>
                <a:path w="4060" h="2704" extrusionOk="0">
                  <a:moveTo>
                    <a:pt x="4059" y="2704"/>
                  </a:moveTo>
                  <a:lnTo>
                    <a:pt x="4059" y="1"/>
                  </a:lnTo>
                  <a:lnTo>
                    <a:pt x="3176" y="1"/>
                  </a:lnTo>
                  <a:cubicBezTo>
                    <a:pt x="3399" y="269"/>
                    <a:pt x="3524" y="616"/>
                    <a:pt x="3515" y="991"/>
                  </a:cubicBezTo>
                  <a:cubicBezTo>
                    <a:pt x="3497" y="1776"/>
                    <a:pt x="2864" y="2419"/>
                    <a:pt x="2070" y="2436"/>
                  </a:cubicBezTo>
                  <a:cubicBezTo>
                    <a:pt x="1231" y="2463"/>
                    <a:pt x="545" y="1785"/>
                    <a:pt x="545" y="947"/>
                  </a:cubicBezTo>
                  <a:cubicBezTo>
                    <a:pt x="545" y="590"/>
                    <a:pt x="669" y="260"/>
                    <a:pt x="884" y="1"/>
                  </a:cubicBezTo>
                  <a:lnTo>
                    <a:pt x="0" y="1"/>
                  </a:lnTo>
                  <a:lnTo>
                    <a:pt x="0" y="2704"/>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57" name="Google Shape;157;p19"/>
            <p:cNvSpPr/>
            <p:nvPr/>
          </p:nvSpPr>
          <p:spPr>
            <a:xfrm>
              <a:off x="4871528" y="2246102"/>
              <a:ext cx="43600" cy="141093"/>
            </a:xfrm>
            <a:custGeom>
              <a:avLst/>
              <a:gdLst/>
              <a:ahLst/>
              <a:cxnLst/>
              <a:rect l="l" t="t" r="r" b="b"/>
              <a:pathLst>
                <a:path w="411" h="1330" extrusionOk="0">
                  <a:moveTo>
                    <a:pt x="411" y="0"/>
                  </a:moveTo>
                  <a:cubicBezTo>
                    <a:pt x="179" y="63"/>
                    <a:pt x="0" y="277"/>
                    <a:pt x="0" y="536"/>
                  </a:cubicBezTo>
                  <a:lnTo>
                    <a:pt x="0" y="803"/>
                  </a:lnTo>
                  <a:cubicBezTo>
                    <a:pt x="0" y="1062"/>
                    <a:pt x="179" y="1276"/>
                    <a:pt x="411" y="133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58" name="Google Shape;158;p19"/>
            <p:cNvSpPr/>
            <p:nvPr/>
          </p:nvSpPr>
          <p:spPr>
            <a:xfrm>
              <a:off x="4944407" y="2246102"/>
              <a:ext cx="43600" cy="141093"/>
            </a:xfrm>
            <a:custGeom>
              <a:avLst/>
              <a:gdLst/>
              <a:ahLst/>
              <a:cxnLst/>
              <a:rect l="l" t="t" r="r" b="b"/>
              <a:pathLst>
                <a:path w="411" h="1330" extrusionOk="0">
                  <a:moveTo>
                    <a:pt x="0" y="0"/>
                  </a:moveTo>
                  <a:lnTo>
                    <a:pt x="0" y="1330"/>
                  </a:lnTo>
                  <a:cubicBezTo>
                    <a:pt x="232" y="1276"/>
                    <a:pt x="411" y="1062"/>
                    <a:pt x="411" y="803"/>
                  </a:cubicBezTo>
                  <a:lnTo>
                    <a:pt x="411" y="536"/>
                  </a:lnTo>
                  <a:cubicBezTo>
                    <a:pt x="411" y="277"/>
                    <a:pt x="232" y="63"/>
                    <a:pt x="0"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59" name="Google Shape;159;p19"/>
            <p:cNvSpPr/>
            <p:nvPr/>
          </p:nvSpPr>
          <p:spPr>
            <a:xfrm>
              <a:off x="4800558" y="2187438"/>
              <a:ext cx="258417" cy="259378"/>
            </a:xfrm>
            <a:custGeom>
              <a:avLst/>
              <a:gdLst/>
              <a:ahLst/>
              <a:cxnLst/>
              <a:rect l="l" t="t" r="r" b="b"/>
              <a:pathLst>
                <a:path w="2436" h="2445" extrusionOk="0">
                  <a:moveTo>
                    <a:pt x="2034" y="1089"/>
                  </a:moveTo>
                  <a:lnTo>
                    <a:pt x="2034" y="1347"/>
                  </a:lnTo>
                  <a:cubicBezTo>
                    <a:pt x="2034" y="1785"/>
                    <a:pt x="1686" y="2159"/>
                    <a:pt x="1249" y="2168"/>
                  </a:cubicBezTo>
                  <a:cubicBezTo>
                    <a:pt x="785" y="2186"/>
                    <a:pt x="402" y="1820"/>
                    <a:pt x="402" y="1356"/>
                  </a:cubicBezTo>
                  <a:lnTo>
                    <a:pt x="402" y="1098"/>
                  </a:lnTo>
                  <a:cubicBezTo>
                    <a:pt x="402" y="661"/>
                    <a:pt x="750" y="286"/>
                    <a:pt x="1187" y="268"/>
                  </a:cubicBezTo>
                  <a:cubicBezTo>
                    <a:pt x="1651" y="259"/>
                    <a:pt x="2034" y="625"/>
                    <a:pt x="2034" y="1089"/>
                  </a:cubicBezTo>
                  <a:close/>
                  <a:moveTo>
                    <a:pt x="0" y="1223"/>
                  </a:moveTo>
                  <a:cubicBezTo>
                    <a:pt x="0" y="1892"/>
                    <a:pt x="544" y="2445"/>
                    <a:pt x="1222" y="2445"/>
                  </a:cubicBezTo>
                  <a:cubicBezTo>
                    <a:pt x="1891" y="2445"/>
                    <a:pt x="2436" y="1892"/>
                    <a:pt x="2436" y="1223"/>
                  </a:cubicBezTo>
                  <a:cubicBezTo>
                    <a:pt x="2436" y="553"/>
                    <a:pt x="1891" y="0"/>
                    <a:pt x="1222" y="0"/>
                  </a:cubicBezTo>
                  <a:cubicBezTo>
                    <a:pt x="544" y="0"/>
                    <a:pt x="0" y="553"/>
                    <a:pt x="0" y="1223"/>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160" name="Google Shape;160;p19"/>
          <p:cNvGrpSpPr/>
          <p:nvPr/>
        </p:nvGrpSpPr>
        <p:grpSpPr>
          <a:xfrm>
            <a:off x="5293670" y="1860840"/>
            <a:ext cx="251011" cy="301901"/>
            <a:chOff x="5428890" y="2144793"/>
            <a:chExt cx="429740" cy="487567"/>
          </a:xfrm>
        </p:grpSpPr>
        <p:sp>
          <p:nvSpPr>
            <p:cNvPr id="161" name="Google Shape;161;p19"/>
            <p:cNvSpPr/>
            <p:nvPr/>
          </p:nvSpPr>
          <p:spPr>
            <a:xfrm>
              <a:off x="5428890" y="2144793"/>
              <a:ext cx="429740" cy="487567"/>
            </a:xfrm>
            <a:custGeom>
              <a:avLst/>
              <a:gdLst/>
              <a:ahLst/>
              <a:cxnLst/>
              <a:rect l="l" t="t" r="r" b="b"/>
              <a:pathLst>
                <a:path w="4051" h="4596" extrusionOk="0">
                  <a:moveTo>
                    <a:pt x="1000" y="1687"/>
                  </a:moveTo>
                  <a:lnTo>
                    <a:pt x="1000" y="1419"/>
                  </a:lnTo>
                  <a:lnTo>
                    <a:pt x="1285" y="1419"/>
                  </a:lnTo>
                  <a:cubicBezTo>
                    <a:pt x="1303" y="1312"/>
                    <a:pt x="1348" y="1214"/>
                    <a:pt x="1410" y="1125"/>
                  </a:cubicBezTo>
                  <a:lnTo>
                    <a:pt x="1205" y="929"/>
                  </a:lnTo>
                  <a:lnTo>
                    <a:pt x="1401" y="732"/>
                  </a:lnTo>
                  <a:lnTo>
                    <a:pt x="1598" y="938"/>
                  </a:lnTo>
                  <a:cubicBezTo>
                    <a:pt x="1687" y="875"/>
                    <a:pt x="1785" y="831"/>
                    <a:pt x="1892" y="813"/>
                  </a:cubicBezTo>
                  <a:lnTo>
                    <a:pt x="1892" y="527"/>
                  </a:lnTo>
                  <a:lnTo>
                    <a:pt x="2160" y="527"/>
                  </a:lnTo>
                  <a:lnTo>
                    <a:pt x="2160" y="813"/>
                  </a:lnTo>
                  <a:cubicBezTo>
                    <a:pt x="2267" y="831"/>
                    <a:pt x="2365" y="875"/>
                    <a:pt x="2454" y="938"/>
                  </a:cubicBezTo>
                  <a:lnTo>
                    <a:pt x="2650" y="732"/>
                  </a:lnTo>
                  <a:lnTo>
                    <a:pt x="2847" y="929"/>
                  </a:lnTo>
                  <a:lnTo>
                    <a:pt x="2641" y="1125"/>
                  </a:lnTo>
                  <a:cubicBezTo>
                    <a:pt x="2704" y="1214"/>
                    <a:pt x="2748" y="1312"/>
                    <a:pt x="2766" y="1419"/>
                  </a:cubicBezTo>
                  <a:lnTo>
                    <a:pt x="3052" y="1419"/>
                  </a:lnTo>
                  <a:lnTo>
                    <a:pt x="3052" y="1687"/>
                  </a:lnTo>
                  <a:lnTo>
                    <a:pt x="2766" y="1687"/>
                  </a:lnTo>
                  <a:cubicBezTo>
                    <a:pt x="2748" y="1794"/>
                    <a:pt x="2704" y="1892"/>
                    <a:pt x="2641" y="1981"/>
                  </a:cubicBezTo>
                  <a:lnTo>
                    <a:pt x="2847" y="2178"/>
                  </a:lnTo>
                  <a:lnTo>
                    <a:pt x="2650" y="2365"/>
                  </a:lnTo>
                  <a:lnTo>
                    <a:pt x="2454" y="2169"/>
                  </a:lnTo>
                  <a:cubicBezTo>
                    <a:pt x="2365" y="2222"/>
                    <a:pt x="2267" y="2267"/>
                    <a:pt x="2160" y="2285"/>
                  </a:cubicBezTo>
                  <a:lnTo>
                    <a:pt x="2160" y="2570"/>
                  </a:lnTo>
                  <a:lnTo>
                    <a:pt x="1892" y="2570"/>
                  </a:lnTo>
                  <a:lnTo>
                    <a:pt x="1892" y="2285"/>
                  </a:lnTo>
                  <a:cubicBezTo>
                    <a:pt x="1785" y="2267"/>
                    <a:pt x="1687" y="2222"/>
                    <a:pt x="1598" y="2169"/>
                  </a:cubicBezTo>
                  <a:lnTo>
                    <a:pt x="1401" y="2365"/>
                  </a:lnTo>
                  <a:lnTo>
                    <a:pt x="1205" y="2178"/>
                  </a:lnTo>
                  <a:lnTo>
                    <a:pt x="1410" y="1981"/>
                  </a:lnTo>
                  <a:cubicBezTo>
                    <a:pt x="1348" y="1892"/>
                    <a:pt x="1303" y="1794"/>
                    <a:pt x="1285" y="1687"/>
                  </a:cubicBezTo>
                  <a:close/>
                  <a:moveTo>
                    <a:pt x="2980" y="3516"/>
                  </a:moveTo>
                  <a:lnTo>
                    <a:pt x="2980" y="3917"/>
                  </a:lnTo>
                  <a:lnTo>
                    <a:pt x="2561" y="3917"/>
                  </a:lnTo>
                  <a:lnTo>
                    <a:pt x="2561" y="3516"/>
                  </a:lnTo>
                  <a:lnTo>
                    <a:pt x="2160" y="3516"/>
                  </a:lnTo>
                  <a:lnTo>
                    <a:pt x="2160" y="3105"/>
                  </a:lnTo>
                  <a:cubicBezTo>
                    <a:pt x="2954" y="3043"/>
                    <a:pt x="3578" y="2374"/>
                    <a:pt x="3578" y="1571"/>
                  </a:cubicBezTo>
                  <a:cubicBezTo>
                    <a:pt x="3587" y="706"/>
                    <a:pt x="2891" y="1"/>
                    <a:pt x="2026" y="1"/>
                  </a:cubicBezTo>
                  <a:cubicBezTo>
                    <a:pt x="1169" y="1"/>
                    <a:pt x="474" y="697"/>
                    <a:pt x="474" y="1562"/>
                  </a:cubicBezTo>
                  <a:cubicBezTo>
                    <a:pt x="474" y="2374"/>
                    <a:pt x="1098" y="3043"/>
                    <a:pt x="1892" y="3105"/>
                  </a:cubicBezTo>
                  <a:lnTo>
                    <a:pt x="1892" y="3516"/>
                  </a:lnTo>
                  <a:lnTo>
                    <a:pt x="1491" y="3516"/>
                  </a:lnTo>
                  <a:lnTo>
                    <a:pt x="1491" y="3917"/>
                  </a:lnTo>
                  <a:lnTo>
                    <a:pt x="1071" y="3917"/>
                  </a:lnTo>
                  <a:lnTo>
                    <a:pt x="1071" y="3516"/>
                  </a:lnTo>
                  <a:lnTo>
                    <a:pt x="1" y="3516"/>
                  </a:lnTo>
                  <a:lnTo>
                    <a:pt x="1" y="4595"/>
                  </a:lnTo>
                  <a:lnTo>
                    <a:pt x="1071" y="4595"/>
                  </a:lnTo>
                  <a:lnTo>
                    <a:pt x="1071" y="4194"/>
                  </a:lnTo>
                  <a:lnTo>
                    <a:pt x="1491" y="4194"/>
                  </a:lnTo>
                  <a:lnTo>
                    <a:pt x="1491" y="4595"/>
                  </a:lnTo>
                  <a:lnTo>
                    <a:pt x="2561" y="4595"/>
                  </a:lnTo>
                  <a:lnTo>
                    <a:pt x="2561" y="4194"/>
                  </a:lnTo>
                  <a:lnTo>
                    <a:pt x="2980" y="4194"/>
                  </a:lnTo>
                  <a:lnTo>
                    <a:pt x="2980" y="4595"/>
                  </a:lnTo>
                  <a:lnTo>
                    <a:pt x="4051" y="4595"/>
                  </a:lnTo>
                  <a:lnTo>
                    <a:pt x="4051" y="3516"/>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62" name="Google Shape;162;p19"/>
            <p:cNvSpPr/>
            <p:nvPr/>
          </p:nvSpPr>
          <p:spPr>
            <a:xfrm>
              <a:off x="5592682" y="2258408"/>
              <a:ext cx="102264" cy="102266"/>
            </a:xfrm>
            <a:custGeom>
              <a:avLst/>
              <a:gdLst/>
              <a:ahLst/>
              <a:cxnLst/>
              <a:rect l="l" t="t" r="r" b="b"/>
              <a:pathLst>
                <a:path w="964" h="964" extrusionOk="0">
                  <a:moveTo>
                    <a:pt x="482" y="0"/>
                  </a:moveTo>
                  <a:cubicBezTo>
                    <a:pt x="749" y="0"/>
                    <a:pt x="964" y="223"/>
                    <a:pt x="964" y="482"/>
                  </a:cubicBezTo>
                  <a:cubicBezTo>
                    <a:pt x="964" y="750"/>
                    <a:pt x="749" y="964"/>
                    <a:pt x="482" y="964"/>
                  </a:cubicBezTo>
                  <a:cubicBezTo>
                    <a:pt x="214" y="964"/>
                    <a:pt x="0" y="750"/>
                    <a:pt x="0" y="482"/>
                  </a:cubicBezTo>
                  <a:cubicBezTo>
                    <a:pt x="0" y="223"/>
                    <a:pt x="214" y="0"/>
                    <a:pt x="482"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163" name="Google Shape;163;p19"/>
          <p:cNvGrpSpPr/>
          <p:nvPr/>
        </p:nvGrpSpPr>
        <p:grpSpPr>
          <a:xfrm>
            <a:off x="3453871" y="2895343"/>
            <a:ext cx="258200" cy="303606"/>
            <a:chOff x="4708690" y="2740133"/>
            <a:chExt cx="442048" cy="490319"/>
          </a:xfrm>
        </p:grpSpPr>
        <p:sp>
          <p:nvSpPr>
            <p:cNvPr id="164" name="Google Shape;164;p19"/>
            <p:cNvSpPr/>
            <p:nvPr/>
          </p:nvSpPr>
          <p:spPr>
            <a:xfrm>
              <a:off x="4944407" y="2832849"/>
              <a:ext cx="206330" cy="302024"/>
            </a:xfrm>
            <a:custGeom>
              <a:avLst/>
              <a:gdLst/>
              <a:ahLst/>
              <a:cxnLst/>
              <a:rect l="l" t="t" r="r" b="b"/>
              <a:pathLst>
                <a:path w="1945" h="2847" extrusionOk="0">
                  <a:moveTo>
                    <a:pt x="1651" y="1847"/>
                  </a:moveTo>
                  <a:cubicBezTo>
                    <a:pt x="1526" y="1776"/>
                    <a:pt x="1383" y="1758"/>
                    <a:pt x="1249" y="1794"/>
                  </a:cubicBezTo>
                  <a:cubicBezTo>
                    <a:pt x="1151" y="1820"/>
                    <a:pt x="1071" y="1865"/>
                    <a:pt x="999" y="1936"/>
                  </a:cubicBezTo>
                  <a:lnTo>
                    <a:pt x="660" y="1740"/>
                  </a:lnTo>
                  <a:cubicBezTo>
                    <a:pt x="669" y="1687"/>
                    <a:pt x="678" y="1624"/>
                    <a:pt x="678" y="1571"/>
                  </a:cubicBezTo>
                  <a:lnTo>
                    <a:pt x="678" y="1303"/>
                  </a:lnTo>
                  <a:cubicBezTo>
                    <a:pt x="678" y="1241"/>
                    <a:pt x="669" y="1187"/>
                    <a:pt x="660" y="1125"/>
                  </a:cubicBezTo>
                  <a:lnTo>
                    <a:pt x="999" y="928"/>
                  </a:lnTo>
                  <a:cubicBezTo>
                    <a:pt x="1071" y="1000"/>
                    <a:pt x="1151" y="1053"/>
                    <a:pt x="1249" y="1071"/>
                  </a:cubicBezTo>
                  <a:cubicBezTo>
                    <a:pt x="1294" y="1089"/>
                    <a:pt x="1338" y="1089"/>
                    <a:pt x="1383" y="1089"/>
                  </a:cubicBezTo>
                  <a:cubicBezTo>
                    <a:pt x="1490" y="1089"/>
                    <a:pt x="1588" y="1062"/>
                    <a:pt x="1677" y="1009"/>
                  </a:cubicBezTo>
                  <a:cubicBezTo>
                    <a:pt x="1784" y="937"/>
                    <a:pt x="1856" y="839"/>
                    <a:pt x="1900" y="723"/>
                  </a:cubicBezTo>
                  <a:cubicBezTo>
                    <a:pt x="1945" y="571"/>
                    <a:pt x="1927" y="420"/>
                    <a:pt x="1847" y="286"/>
                  </a:cubicBezTo>
                  <a:cubicBezTo>
                    <a:pt x="1775" y="161"/>
                    <a:pt x="1659" y="72"/>
                    <a:pt x="1526" y="36"/>
                  </a:cubicBezTo>
                  <a:cubicBezTo>
                    <a:pt x="1383" y="0"/>
                    <a:pt x="1240" y="18"/>
                    <a:pt x="1115" y="90"/>
                  </a:cubicBezTo>
                  <a:cubicBezTo>
                    <a:pt x="990" y="161"/>
                    <a:pt x="901" y="277"/>
                    <a:pt x="866" y="411"/>
                  </a:cubicBezTo>
                  <a:cubicBezTo>
                    <a:pt x="839" y="509"/>
                    <a:pt x="839" y="607"/>
                    <a:pt x="866" y="696"/>
                  </a:cubicBezTo>
                  <a:lnTo>
                    <a:pt x="562" y="875"/>
                  </a:lnTo>
                  <a:cubicBezTo>
                    <a:pt x="437" y="678"/>
                    <a:pt x="232" y="536"/>
                    <a:pt x="0" y="491"/>
                  </a:cubicBezTo>
                  <a:lnTo>
                    <a:pt x="0" y="2373"/>
                  </a:lnTo>
                  <a:cubicBezTo>
                    <a:pt x="232" y="2329"/>
                    <a:pt x="437" y="2186"/>
                    <a:pt x="562" y="1990"/>
                  </a:cubicBezTo>
                  <a:lnTo>
                    <a:pt x="866" y="2168"/>
                  </a:lnTo>
                  <a:cubicBezTo>
                    <a:pt x="839" y="2257"/>
                    <a:pt x="839" y="2356"/>
                    <a:pt x="866" y="2454"/>
                  </a:cubicBezTo>
                  <a:cubicBezTo>
                    <a:pt x="901" y="2588"/>
                    <a:pt x="990" y="2704"/>
                    <a:pt x="1115" y="2775"/>
                  </a:cubicBezTo>
                  <a:cubicBezTo>
                    <a:pt x="1196" y="2828"/>
                    <a:pt x="1294" y="2846"/>
                    <a:pt x="1383" y="2846"/>
                  </a:cubicBezTo>
                  <a:cubicBezTo>
                    <a:pt x="1428" y="2846"/>
                    <a:pt x="1481" y="2846"/>
                    <a:pt x="1526" y="2828"/>
                  </a:cubicBezTo>
                  <a:cubicBezTo>
                    <a:pt x="1659" y="2793"/>
                    <a:pt x="1775" y="2704"/>
                    <a:pt x="1847" y="2579"/>
                  </a:cubicBezTo>
                  <a:cubicBezTo>
                    <a:pt x="1918" y="2454"/>
                    <a:pt x="1945" y="2311"/>
                    <a:pt x="1900" y="2177"/>
                  </a:cubicBezTo>
                  <a:cubicBezTo>
                    <a:pt x="1865" y="2034"/>
                    <a:pt x="1775" y="1918"/>
                    <a:pt x="1651" y="1847"/>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65" name="Google Shape;165;p19"/>
            <p:cNvSpPr/>
            <p:nvPr/>
          </p:nvSpPr>
          <p:spPr>
            <a:xfrm>
              <a:off x="4871528" y="3084585"/>
              <a:ext cx="115524" cy="145867"/>
            </a:xfrm>
            <a:custGeom>
              <a:avLst/>
              <a:gdLst/>
              <a:ahLst/>
              <a:cxnLst/>
              <a:rect l="l" t="t" r="r" b="b"/>
              <a:pathLst>
                <a:path w="1089" h="1375" extrusionOk="0">
                  <a:moveTo>
                    <a:pt x="411" y="0"/>
                  </a:moveTo>
                  <a:lnTo>
                    <a:pt x="411" y="295"/>
                  </a:lnTo>
                  <a:cubicBezTo>
                    <a:pt x="179" y="357"/>
                    <a:pt x="0" y="580"/>
                    <a:pt x="9" y="839"/>
                  </a:cubicBezTo>
                  <a:cubicBezTo>
                    <a:pt x="27" y="1116"/>
                    <a:pt x="250" y="1339"/>
                    <a:pt x="527" y="1356"/>
                  </a:cubicBezTo>
                  <a:cubicBezTo>
                    <a:pt x="830" y="1374"/>
                    <a:pt x="1089" y="1125"/>
                    <a:pt x="1089" y="821"/>
                  </a:cubicBezTo>
                  <a:cubicBezTo>
                    <a:pt x="1089" y="571"/>
                    <a:pt x="919" y="357"/>
                    <a:pt x="687" y="295"/>
                  </a:cubicBezTo>
                  <a:lnTo>
                    <a:pt x="687" y="0"/>
                  </a:lnTo>
                  <a:cubicBezTo>
                    <a:pt x="643" y="9"/>
                    <a:pt x="598" y="9"/>
                    <a:pt x="553" y="9"/>
                  </a:cubicBezTo>
                  <a:cubicBezTo>
                    <a:pt x="500" y="9"/>
                    <a:pt x="455" y="9"/>
                    <a:pt x="411"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66" name="Google Shape;166;p19"/>
            <p:cNvSpPr/>
            <p:nvPr/>
          </p:nvSpPr>
          <p:spPr>
            <a:xfrm>
              <a:off x="4872483" y="2740133"/>
              <a:ext cx="115524" cy="144912"/>
            </a:xfrm>
            <a:custGeom>
              <a:avLst/>
              <a:gdLst/>
              <a:ahLst/>
              <a:cxnLst/>
              <a:rect l="l" t="t" r="r" b="b"/>
              <a:pathLst>
                <a:path w="1089" h="1366" extrusionOk="0">
                  <a:moveTo>
                    <a:pt x="678" y="1365"/>
                  </a:moveTo>
                  <a:lnTo>
                    <a:pt x="678" y="1071"/>
                  </a:lnTo>
                  <a:cubicBezTo>
                    <a:pt x="910" y="1008"/>
                    <a:pt x="1089" y="785"/>
                    <a:pt x="1080" y="527"/>
                  </a:cubicBezTo>
                  <a:cubicBezTo>
                    <a:pt x="1062" y="250"/>
                    <a:pt x="839" y="27"/>
                    <a:pt x="562" y="9"/>
                  </a:cubicBezTo>
                  <a:cubicBezTo>
                    <a:pt x="259" y="0"/>
                    <a:pt x="0" y="241"/>
                    <a:pt x="0" y="553"/>
                  </a:cubicBezTo>
                  <a:cubicBezTo>
                    <a:pt x="0" y="803"/>
                    <a:pt x="170" y="1008"/>
                    <a:pt x="402" y="1071"/>
                  </a:cubicBezTo>
                  <a:lnTo>
                    <a:pt x="402" y="1365"/>
                  </a:lnTo>
                  <a:cubicBezTo>
                    <a:pt x="446" y="1356"/>
                    <a:pt x="491" y="1356"/>
                    <a:pt x="544" y="1356"/>
                  </a:cubicBezTo>
                  <a:cubicBezTo>
                    <a:pt x="589" y="1356"/>
                    <a:pt x="634" y="1356"/>
                    <a:pt x="678" y="1365"/>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67" name="Google Shape;167;p19"/>
            <p:cNvSpPr/>
            <p:nvPr/>
          </p:nvSpPr>
          <p:spPr>
            <a:xfrm>
              <a:off x="4708690" y="2832849"/>
              <a:ext cx="206437" cy="302024"/>
            </a:xfrm>
            <a:custGeom>
              <a:avLst/>
              <a:gdLst/>
              <a:ahLst/>
              <a:cxnLst/>
              <a:rect l="l" t="t" r="r" b="b"/>
              <a:pathLst>
                <a:path w="1946" h="2847" extrusionOk="0">
                  <a:moveTo>
                    <a:pt x="1384" y="875"/>
                  </a:moveTo>
                  <a:lnTo>
                    <a:pt x="1080" y="696"/>
                  </a:lnTo>
                  <a:cubicBezTo>
                    <a:pt x="1107" y="607"/>
                    <a:pt x="1107" y="509"/>
                    <a:pt x="1080" y="411"/>
                  </a:cubicBezTo>
                  <a:cubicBezTo>
                    <a:pt x="1045" y="277"/>
                    <a:pt x="955" y="161"/>
                    <a:pt x="830" y="90"/>
                  </a:cubicBezTo>
                  <a:cubicBezTo>
                    <a:pt x="706" y="18"/>
                    <a:pt x="563" y="0"/>
                    <a:pt x="420" y="36"/>
                  </a:cubicBezTo>
                  <a:cubicBezTo>
                    <a:pt x="286" y="72"/>
                    <a:pt x="170" y="161"/>
                    <a:pt x="99" y="286"/>
                  </a:cubicBezTo>
                  <a:cubicBezTo>
                    <a:pt x="19" y="420"/>
                    <a:pt x="1" y="571"/>
                    <a:pt x="54" y="723"/>
                  </a:cubicBezTo>
                  <a:cubicBezTo>
                    <a:pt x="90" y="839"/>
                    <a:pt x="161" y="937"/>
                    <a:pt x="268" y="1009"/>
                  </a:cubicBezTo>
                  <a:cubicBezTo>
                    <a:pt x="358" y="1062"/>
                    <a:pt x="456" y="1089"/>
                    <a:pt x="563" y="1089"/>
                  </a:cubicBezTo>
                  <a:cubicBezTo>
                    <a:pt x="607" y="1089"/>
                    <a:pt x="652" y="1089"/>
                    <a:pt x="706" y="1071"/>
                  </a:cubicBezTo>
                  <a:cubicBezTo>
                    <a:pt x="795" y="1053"/>
                    <a:pt x="875" y="1000"/>
                    <a:pt x="946" y="928"/>
                  </a:cubicBezTo>
                  <a:lnTo>
                    <a:pt x="1285" y="1125"/>
                  </a:lnTo>
                  <a:cubicBezTo>
                    <a:pt x="1277" y="1187"/>
                    <a:pt x="1268" y="1241"/>
                    <a:pt x="1268" y="1303"/>
                  </a:cubicBezTo>
                  <a:lnTo>
                    <a:pt x="1268" y="1571"/>
                  </a:lnTo>
                  <a:cubicBezTo>
                    <a:pt x="1268" y="1624"/>
                    <a:pt x="1277" y="1687"/>
                    <a:pt x="1285" y="1740"/>
                  </a:cubicBezTo>
                  <a:lnTo>
                    <a:pt x="946" y="1936"/>
                  </a:lnTo>
                  <a:cubicBezTo>
                    <a:pt x="875" y="1865"/>
                    <a:pt x="795" y="1820"/>
                    <a:pt x="706" y="1794"/>
                  </a:cubicBezTo>
                  <a:cubicBezTo>
                    <a:pt x="554" y="1749"/>
                    <a:pt x="402" y="1776"/>
                    <a:pt x="268" y="1865"/>
                  </a:cubicBezTo>
                  <a:cubicBezTo>
                    <a:pt x="161" y="1927"/>
                    <a:pt x="90" y="2026"/>
                    <a:pt x="45" y="2150"/>
                  </a:cubicBezTo>
                  <a:cubicBezTo>
                    <a:pt x="1" y="2293"/>
                    <a:pt x="19" y="2445"/>
                    <a:pt x="99" y="2579"/>
                  </a:cubicBezTo>
                  <a:cubicBezTo>
                    <a:pt x="170" y="2704"/>
                    <a:pt x="286" y="2793"/>
                    <a:pt x="420" y="2828"/>
                  </a:cubicBezTo>
                  <a:cubicBezTo>
                    <a:pt x="465" y="2846"/>
                    <a:pt x="518" y="2846"/>
                    <a:pt x="563" y="2846"/>
                  </a:cubicBezTo>
                  <a:cubicBezTo>
                    <a:pt x="652" y="2846"/>
                    <a:pt x="750" y="2828"/>
                    <a:pt x="830" y="2775"/>
                  </a:cubicBezTo>
                  <a:cubicBezTo>
                    <a:pt x="955" y="2704"/>
                    <a:pt x="1045" y="2588"/>
                    <a:pt x="1080" y="2454"/>
                  </a:cubicBezTo>
                  <a:cubicBezTo>
                    <a:pt x="1107" y="2356"/>
                    <a:pt x="1107" y="2257"/>
                    <a:pt x="1080" y="2168"/>
                  </a:cubicBezTo>
                  <a:lnTo>
                    <a:pt x="1384" y="1990"/>
                  </a:lnTo>
                  <a:cubicBezTo>
                    <a:pt x="1508" y="2186"/>
                    <a:pt x="1714" y="2329"/>
                    <a:pt x="1946" y="2373"/>
                  </a:cubicBezTo>
                  <a:lnTo>
                    <a:pt x="1946" y="491"/>
                  </a:lnTo>
                  <a:cubicBezTo>
                    <a:pt x="1714" y="536"/>
                    <a:pt x="1508" y="678"/>
                    <a:pt x="1384" y="875"/>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168" name="Google Shape;168;p19"/>
          <p:cNvGrpSpPr/>
          <p:nvPr/>
        </p:nvGrpSpPr>
        <p:grpSpPr>
          <a:xfrm>
            <a:off x="5285399" y="2867964"/>
            <a:ext cx="284161" cy="301836"/>
            <a:chOff x="5400565" y="2741087"/>
            <a:chExt cx="486494" cy="487461"/>
          </a:xfrm>
        </p:grpSpPr>
        <p:sp>
          <p:nvSpPr>
            <p:cNvPr id="169" name="Google Shape;169;p19"/>
            <p:cNvSpPr/>
            <p:nvPr/>
          </p:nvSpPr>
          <p:spPr>
            <a:xfrm>
              <a:off x="5629599" y="2989004"/>
              <a:ext cx="28430" cy="29386"/>
            </a:xfrm>
            <a:custGeom>
              <a:avLst/>
              <a:gdLst/>
              <a:ahLst/>
              <a:cxnLst/>
              <a:rect l="l" t="t" r="r" b="b"/>
              <a:pathLst>
                <a:path w="268" h="277" extrusionOk="0">
                  <a:moveTo>
                    <a:pt x="134" y="0"/>
                  </a:moveTo>
                  <a:cubicBezTo>
                    <a:pt x="205" y="0"/>
                    <a:pt x="268" y="63"/>
                    <a:pt x="268" y="143"/>
                  </a:cubicBezTo>
                  <a:cubicBezTo>
                    <a:pt x="268" y="215"/>
                    <a:pt x="205" y="277"/>
                    <a:pt x="134" y="277"/>
                  </a:cubicBezTo>
                  <a:cubicBezTo>
                    <a:pt x="62" y="277"/>
                    <a:pt x="0" y="215"/>
                    <a:pt x="0" y="143"/>
                  </a:cubicBezTo>
                  <a:cubicBezTo>
                    <a:pt x="0" y="63"/>
                    <a:pt x="62" y="0"/>
                    <a:pt x="134"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0" name="Google Shape;170;p19"/>
            <p:cNvSpPr/>
            <p:nvPr/>
          </p:nvSpPr>
          <p:spPr>
            <a:xfrm>
              <a:off x="5545369" y="2932249"/>
              <a:ext cx="196889" cy="143003"/>
            </a:xfrm>
            <a:custGeom>
              <a:avLst/>
              <a:gdLst/>
              <a:ahLst/>
              <a:cxnLst/>
              <a:rect l="l" t="t" r="r" b="b"/>
              <a:pathLst>
                <a:path w="1856" h="1348" extrusionOk="0">
                  <a:moveTo>
                    <a:pt x="928" y="1080"/>
                  </a:moveTo>
                  <a:cubicBezTo>
                    <a:pt x="705" y="1080"/>
                    <a:pt x="526" y="892"/>
                    <a:pt x="526" y="678"/>
                  </a:cubicBezTo>
                  <a:cubicBezTo>
                    <a:pt x="526" y="455"/>
                    <a:pt x="705" y="268"/>
                    <a:pt x="928" y="268"/>
                  </a:cubicBezTo>
                  <a:cubicBezTo>
                    <a:pt x="1151" y="268"/>
                    <a:pt x="1329" y="455"/>
                    <a:pt x="1329" y="678"/>
                  </a:cubicBezTo>
                  <a:cubicBezTo>
                    <a:pt x="1329" y="892"/>
                    <a:pt x="1151" y="1080"/>
                    <a:pt x="928" y="1080"/>
                  </a:cubicBezTo>
                  <a:close/>
                  <a:moveTo>
                    <a:pt x="928" y="0"/>
                  </a:moveTo>
                  <a:cubicBezTo>
                    <a:pt x="393" y="0"/>
                    <a:pt x="89" y="509"/>
                    <a:pt x="0" y="678"/>
                  </a:cubicBezTo>
                  <a:cubicBezTo>
                    <a:pt x="36" y="741"/>
                    <a:pt x="107" y="866"/>
                    <a:pt x="223" y="990"/>
                  </a:cubicBezTo>
                  <a:cubicBezTo>
                    <a:pt x="428" y="1231"/>
                    <a:pt x="660" y="1347"/>
                    <a:pt x="928" y="1347"/>
                  </a:cubicBezTo>
                  <a:cubicBezTo>
                    <a:pt x="1463" y="1347"/>
                    <a:pt x="1766" y="839"/>
                    <a:pt x="1856" y="678"/>
                  </a:cubicBezTo>
                  <a:cubicBezTo>
                    <a:pt x="1820" y="607"/>
                    <a:pt x="1749" y="482"/>
                    <a:pt x="1633" y="357"/>
                  </a:cubicBezTo>
                  <a:cubicBezTo>
                    <a:pt x="1427" y="116"/>
                    <a:pt x="1195" y="0"/>
                    <a:pt x="928"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1" name="Google Shape;171;p19"/>
            <p:cNvSpPr/>
            <p:nvPr/>
          </p:nvSpPr>
          <p:spPr>
            <a:xfrm>
              <a:off x="5485750" y="2836668"/>
              <a:ext cx="316126" cy="305737"/>
            </a:xfrm>
            <a:custGeom>
              <a:avLst/>
              <a:gdLst/>
              <a:ahLst/>
              <a:cxnLst/>
              <a:rect l="l" t="t" r="r" b="b"/>
              <a:pathLst>
                <a:path w="2980" h="2882" extrusionOk="0">
                  <a:moveTo>
                    <a:pt x="2694" y="1624"/>
                  </a:moveTo>
                  <a:cubicBezTo>
                    <a:pt x="2685" y="1633"/>
                    <a:pt x="2596" y="1856"/>
                    <a:pt x="2409" y="2070"/>
                  </a:cubicBezTo>
                  <a:cubicBezTo>
                    <a:pt x="2150" y="2364"/>
                    <a:pt x="1829" y="2516"/>
                    <a:pt x="1490" y="2516"/>
                  </a:cubicBezTo>
                  <a:cubicBezTo>
                    <a:pt x="1151" y="2516"/>
                    <a:pt x="830" y="2364"/>
                    <a:pt x="571" y="2070"/>
                  </a:cubicBezTo>
                  <a:cubicBezTo>
                    <a:pt x="384" y="1856"/>
                    <a:pt x="294" y="1633"/>
                    <a:pt x="285" y="1624"/>
                  </a:cubicBezTo>
                  <a:lnTo>
                    <a:pt x="268" y="1579"/>
                  </a:lnTo>
                  <a:lnTo>
                    <a:pt x="285" y="1526"/>
                  </a:lnTo>
                  <a:cubicBezTo>
                    <a:pt x="294" y="1517"/>
                    <a:pt x="384" y="1303"/>
                    <a:pt x="571" y="1080"/>
                  </a:cubicBezTo>
                  <a:cubicBezTo>
                    <a:pt x="830" y="785"/>
                    <a:pt x="1151" y="634"/>
                    <a:pt x="1490" y="634"/>
                  </a:cubicBezTo>
                  <a:cubicBezTo>
                    <a:pt x="1829" y="634"/>
                    <a:pt x="2150" y="785"/>
                    <a:pt x="2409" y="1080"/>
                  </a:cubicBezTo>
                  <a:cubicBezTo>
                    <a:pt x="2596" y="1303"/>
                    <a:pt x="2685" y="1517"/>
                    <a:pt x="2694" y="1526"/>
                  </a:cubicBezTo>
                  <a:lnTo>
                    <a:pt x="2712" y="1579"/>
                  </a:lnTo>
                  <a:close/>
                  <a:moveTo>
                    <a:pt x="2980" y="741"/>
                  </a:moveTo>
                  <a:lnTo>
                    <a:pt x="1490" y="0"/>
                  </a:lnTo>
                  <a:lnTo>
                    <a:pt x="0" y="741"/>
                  </a:lnTo>
                  <a:lnTo>
                    <a:pt x="0" y="2882"/>
                  </a:lnTo>
                  <a:lnTo>
                    <a:pt x="2980" y="2882"/>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2" name="Google Shape;172;p19"/>
            <p:cNvSpPr/>
            <p:nvPr/>
          </p:nvSpPr>
          <p:spPr>
            <a:xfrm>
              <a:off x="5400565" y="2741087"/>
              <a:ext cx="486494" cy="487461"/>
            </a:xfrm>
            <a:custGeom>
              <a:avLst/>
              <a:gdLst/>
              <a:ahLst/>
              <a:cxnLst/>
              <a:rect l="l" t="t" r="r" b="b"/>
              <a:pathLst>
                <a:path w="4586" h="4595" extrusionOk="0">
                  <a:moveTo>
                    <a:pt x="2293" y="607"/>
                  </a:moveTo>
                  <a:lnTo>
                    <a:pt x="4050" y="1481"/>
                  </a:lnTo>
                  <a:lnTo>
                    <a:pt x="4050" y="4059"/>
                  </a:lnTo>
                  <a:lnTo>
                    <a:pt x="535" y="4059"/>
                  </a:lnTo>
                  <a:lnTo>
                    <a:pt x="535" y="1481"/>
                  </a:lnTo>
                  <a:close/>
                  <a:moveTo>
                    <a:pt x="2293" y="0"/>
                  </a:moveTo>
                  <a:lnTo>
                    <a:pt x="0" y="1142"/>
                  </a:lnTo>
                  <a:lnTo>
                    <a:pt x="0" y="4594"/>
                  </a:lnTo>
                  <a:lnTo>
                    <a:pt x="4586" y="4594"/>
                  </a:lnTo>
                  <a:lnTo>
                    <a:pt x="4586" y="1142"/>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173" name="Google Shape;173;p19"/>
          <p:cNvGrpSpPr/>
          <p:nvPr/>
        </p:nvGrpSpPr>
        <p:grpSpPr>
          <a:xfrm>
            <a:off x="3483459" y="3936672"/>
            <a:ext cx="248223" cy="300653"/>
            <a:chOff x="4717283" y="3338230"/>
            <a:chExt cx="424966" cy="485551"/>
          </a:xfrm>
        </p:grpSpPr>
        <p:sp>
          <p:nvSpPr>
            <p:cNvPr id="174" name="Google Shape;174;p19"/>
            <p:cNvSpPr/>
            <p:nvPr/>
          </p:nvSpPr>
          <p:spPr>
            <a:xfrm>
              <a:off x="4816577" y="3437524"/>
              <a:ext cx="72030" cy="135471"/>
            </a:xfrm>
            <a:custGeom>
              <a:avLst/>
              <a:gdLst/>
              <a:ahLst/>
              <a:cxnLst/>
              <a:rect l="l" t="t" r="r" b="b"/>
              <a:pathLst>
                <a:path w="679" h="1277" extrusionOk="0">
                  <a:moveTo>
                    <a:pt x="679" y="750"/>
                  </a:moveTo>
                  <a:lnTo>
                    <a:pt x="679" y="1"/>
                  </a:lnTo>
                  <a:cubicBezTo>
                    <a:pt x="295" y="63"/>
                    <a:pt x="1" y="402"/>
                    <a:pt x="1" y="804"/>
                  </a:cubicBezTo>
                  <a:cubicBezTo>
                    <a:pt x="1" y="982"/>
                    <a:pt x="63" y="1143"/>
                    <a:pt x="152" y="1277"/>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5" name="Google Shape;175;p19"/>
            <p:cNvSpPr/>
            <p:nvPr/>
          </p:nvSpPr>
          <p:spPr>
            <a:xfrm>
              <a:off x="4916932" y="3438479"/>
              <a:ext cx="71075" cy="70228"/>
            </a:xfrm>
            <a:custGeom>
              <a:avLst/>
              <a:gdLst/>
              <a:ahLst/>
              <a:cxnLst/>
              <a:rect l="l" t="t" r="r" b="b"/>
              <a:pathLst>
                <a:path w="670" h="662" extrusionOk="0">
                  <a:moveTo>
                    <a:pt x="0" y="661"/>
                  </a:moveTo>
                  <a:lnTo>
                    <a:pt x="670" y="661"/>
                  </a:lnTo>
                  <a:cubicBezTo>
                    <a:pt x="616" y="322"/>
                    <a:pt x="348" y="54"/>
                    <a:pt x="0" y="1"/>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6" name="Google Shape;176;p19"/>
            <p:cNvSpPr/>
            <p:nvPr/>
          </p:nvSpPr>
          <p:spPr>
            <a:xfrm>
              <a:off x="4852539" y="3536924"/>
              <a:ext cx="135467" cy="72032"/>
            </a:xfrm>
            <a:custGeom>
              <a:avLst/>
              <a:gdLst/>
              <a:ahLst/>
              <a:cxnLst/>
              <a:rect l="l" t="t" r="r" b="b"/>
              <a:pathLst>
                <a:path w="1277" h="679" extrusionOk="0">
                  <a:moveTo>
                    <a:pt x="527" y="1"/>
                  </a:moveTo>
                  <a:lnTo>
                    <a:pt x="1" y="527"/>
                  </a:lnTo>
                  <a:cubicBezTo>
                    <a:pt x="135" y="625"/>
                    <a:pt x="295" y="679"/>
                    <a:pt x="474" y="679"/>
                  </a:cubicBezTo>
                  <a:cubicBezTo>
                    <a:pt x="875" y="679"/>
                    <a:pt x="1205" y="384"/>
                    <a:pt x="1277" y="1"/>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7" name="Google Shape;177;p19"/>
            <p:cNvSpPr/>
            <p:nvPr/>
          </p:nvSpPr>
          <p:spPr>
            <a:xfrm>
              <a:off x="4717283" y="3338230"/>
              <a:ext cx="424966" cy="485551"/>
            </a:xfrm>
            <a:custGeom>
              <a:avLst/>
              <a:gdLst/>
              <a:ahLst/>
              <a:cxnLst/>
              <a:rect l="l" t="t" r="r" b="b"/>
              <a:pathLst>
                <a:path w="4006" h="4577" extrusionOk="0">
                  <a:moveTo>
                    <a:pt x="1749" y="2819"/>
                  </a:moveTo>
                  <a:cubicBezTo>
                    <a:pt x="1151" y="2819"/>
                    <a:pt x="669" y="2338"/>
                    <a:pt x="669" y="1740"/>
                  </a:cubicBezTo>
                  <a:cubicBezTo>
                    <a:pt x="669" y="1142"/>
                    <a:pt x="1151" y="660"/>
                    <a:pt x="1749" y="660"/>
                  </a:cubicBezTo>
                  <a:cubicBezTo>
                    <a:pt x="2346" y="660"/>
                    <a:pt x="2828" y="1142"/>
                    <a:pt x="2828" y="1740"/>
                  </a:cubicBezTo>
                  <a:cubicBezTo>
                    <a:pt x="2828" y="2338"/>
                    <a:pt x="2346" y="2819"/>
                    <a:pt x="1749" y="2819"/>
                  </a:cubicBezTo>
                  <a:close/>
                  <a:moveTo>
                    <a:pt x="3497" y="1722"/>
                  </a:moveTo>
                  <a:cubicBezTo>
                    <a:pt x="3488" y="776"/>
                    <a:pt x="2712" y="0"/>
                    <a:pt x="1749" y="0"/>
                  </a:cubicBezTo>
                  <a:cubicBezTo>
                    <a:pt x="785" y="0"/>
                    <a:pt x="0" y="785"/>
                    <a:pt x="0" y="1749"/>
                  </a:cubicBezTo>
                  <a:cubicBezTo>
                    <a:pt x="0" y="2222"/>
                    <a:pt x="196" y="2677"/>
                    <a:pt x="544" y="3007"/>
                  </a:cubicBezTo>
                  <a:lnTo>
                    <a:pt x="544" y="4577"/>
                  </a:lnTo>
                  <a:lnTo>
                    <a:pt x="2694" y="4577"/>
                  </a:lnTo>
                  <a:lnTo>
                    <a:pt x="2694" y="3774"/>
                  </a:lnTo>
                  <a:lnTo>
                    <a:pt x="3497" y="3774"/>
                  </a:lnTo>
                  <a:lnTo>
                    <a:pt x="3497" y="3114"/>
                  </a:lnTo>
                  <a:lnTo>
                    <a:pt x="4006" y="3114"/>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178" name="Google Shape;178;p19"/>
          <p:cNvGrpSpPr/>
          <p:nvPr/>
        </p:nvGrpSpPr>
        <p:grpSpPr>
          <a:xfrm>
            <a:off x="5268823" y="3931087"/>
            <a:ext cx="284163" cy="301833"/>
            <a:chOff x="5400565" y="3337276"/>
            <a:chExt cx="486497" cy="487456"/>
          </a:xfrm>
        </p:grpSpPr>
        <p:sp>
          <p:nvSpPr>
            <p:cNvPr id="179" name="Google Shape;179;p19"/>
            <p:cNvSpPr/>
            <p:nvPr/>
          </p:nvSpPr>
          <p:spPr>
            <a:xfrm>
              <a:off x="5524471" y="3429038"/>
              <a:ext cx="238580" cy="303934"/>
            </a:xfrm>
            <a:custGeom>
              <a:avLst/>
              <a:gdLst/>
              <a:ahLst/>
              <a:cxnLst/>
              <a:rect l="l" t="t" r="r" b="b"/>
              <a:pathLst>
                <a:path w="2249" h="2865" extrusionOk="0">
                  <a:moveTo>
                    <a:pt x="1259" y="1972"/>
                  </a:moveTo>
                  <a:lnTo>
                    <a:pt x="991" y="1972"/>
                  </a:lnTo>
                  <a:lnTo>
                    <a:pt x="991" y="1705"/>
                  </a:lnTo>
                  <a:lnTo>
                    <a:pt x="723" y="1705"/>
                  </a:lnTo>
                  <a:lnTo>
                    <a:pt x="723" y="1972"/>
                  </a:lnTo>
                  <a:lnTo>
                    <a:pt x="456" y="1972"/>
                  </a:lnTo>
                  <a:lnTo>
                    <a:pt x="456" y="893"/>
                  </a:lnTo>
                  <a:lnTo>
                    <a:pt x="1259" y="893"/>
                  </a:lnTo>
                  <a:close/>
                  <a:moveTo>
                    <a:pt x="1526" y="893"/>
                  </a:moveTo>
                  <a:lnTo>
                    <a:pt x="1794" y="893"/>
                  </a:lnTo>
                  <a:lnTo>
                    <a:pt x="1794" y="1972"/>
                  </a:lnTo>
                  <a:lnTo>
                    <a:pt x="1526" y="1972"/>
                  </a:lnTo>
                  <a:close/>
                  <a:moveTo>
                    <a:pt x="1" y="652"/>
                  </a:moveTo>
                  <a:lnTo>
                    <a:pt x="1" y="2213"/>
                  </a:lnTo>
                  <a:lnTo>
                    <a:pt x="1125" y="2864"/>
                  </a:lnTo>
                  <a:lnTo>
                    <a:pt x="2249" y="2213"/>
                  </a:lnTo>
                  <a:lnTo>
                    <a:pt x="2249" y="652"/>
                  </a:lnTo>
                  <a:lnTo>
                    <a:pt x="1125" y="1"/>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0" name="Google Shape;180;p19"/>
            <p:cNvSpPr/>
            <p:nvPr/>
          </p:nvSpPr>
          <p:spPr>
            <a:xfrm>
              <a:off x="5601169" y="3553049"/>
              <a:ext cx="28430" cy="28431"/>
            </a:xfrm>
            <a:custGeom>
              <a:avLst/>
              <a:gdLst/>
              <a:ahLst/>
              <a:cxnLst/>
              <a:rect l="l" t="t" r="r" b="b"/>
              <a:pathLst>
                <a:path w="268" h="268" extrusionOk="0">
                  <a:moveTo>
                    <a:pt x="0" y="0"/>
                  </a:moveTo>
                  <a:lnTo>
                    <a:pt x="268" y="0"/>
                  </a:lnTo>
                  <a:lnTo>
                    <a:pt x="268" y="268"/>
                  </a:lnTo>
                  <a:lnTo>
                    <a:pt x="0" y="268"/>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1" name="Google Shape;181;p19"/>
            <p:cNvSpPr/>
            <p:nvPr/>
          </p:nvSpPr>
          <p:spPr>
            <a:xfrm>
              <a:off x="5791376" y="3537879"/>
              <a:ext cx="95686" cy="29492"/>
            </a:xfrm>
            <a:custGeom>
              <a:avLst/>
              <a:gdLst/>
              <a:ahLst/>
              <a:cxnLst/>
              <a:rect l="l" t="t" r="r" b="b"/>
              <a:pathLst>
                <a:path w="902" h="278" extrusionOk="0">
                  <a:moveTo>
                    <a:pt x="1" y="1"/>
                  </a:moveTo>
                  <a:lnTo>
                    <a:pt x="902" y="1"/>
                  </a:lnTo>
                  <a:lnTo>
                    <a:pt x="902" y="277"/>
                  </a:lnTo>
                  <a:lnTo>
                    <a:pt x="1" y="277"/>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2" name="Google Shape;182;p19"/>
            <p:cNvSpPr/>
            <p:nvPr/>
          </p:nvSpPr>
          <p:spPr>
            <a:xfrm>
              <a:off x="5601169" y="3337276"/>
              <a:ext cx="28430" cy="84338"/>
            </a:xfrm>
            <a:custGeom>
              <a:avLst/>
              <a:gdLst/>
              <a:ahLst/>
              <a:cxnLst/>
              <a:rect l="l" t="t" r="r" b="b"/>
              <a:pathLst>
                <a:path w="268" h="795" extrusionOk="0">
                  <a:moveTo>
                    <a:pt x="0" y="794"/>
                  </a:moveTo>
                  <a:lnTo>
                    <a:pt x="268" y="634"/>
                  </a:lnTo>
                  <a:lnTo>
                    <a:pt x="268" y="0"/>
                  </a:lnTo>
                  <a:lnTo>
                    <a:pt x="0" y="0"/>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3" name="Google Shape;183;p19"/>
            <p:cNvSpPr/>
            <p:nvPr/>
          </p:nvSpPr>
          <p:spPr>
            <a:xfrm>
              <a:off x="5791376" y="3595588"/>
              <a:ext cx="95686" cy="28537"/>
            </a:xfrm>
            <a:custGeom>
              <a:avLst/>
              <a:gdLst/>
              <a:ahLst/>
              <a:cxnLst/>
              <a:rect l="l" t="t" r="r" b="b"/>
              <a:pathLst>
                <a:path w="902" h="269" extrusionOk="0">
                  <a:moveTo>
                    <a:pt x="1" y="1"/>
                  </a:moveTo>
                  <a:lnTo>
                    <a:pt x="902" y="1"/>
                  </a:lnTo>
                  <a:lnTo>
                    <a:pt x="902" y="268"/>
                  </a:lnTo>
                  <a:lnTo>
                    <a:pt x="1" y="268"/>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4" name="Google Shape;184;p19"/>
            <p:cNvSpPr/>
            <p:nvPr/>
          </p:nvSpPr>
          <p:spPr>
            <a:xfrm>
              <a:off x="5400565" y="3595588"/>
              <a:ext cx="95686" cy="28537"/>
            </a:xfrm>
            <a:custGeom>
              <a:avLst/>
              <a:gdLst/>
              <a:ahLst/>
              <a:cxnLst/>
              <a:rect l="l" t="t" r="r" b="b"/>
              <a:pathLst>
                <a:path w="902" h="269" extrusionOk="0">
                  <a:moveTo>
                    <a:pt x="0" y="1"/>
                  </a:moveTo>
                  <a:lnTo>
                    <a:pt x="901" y="1"/>
                  </a:lnTo>
                  <a:lnTo>
                    <a:pt x="901" y="268"/>
                  </a:lnTo>
                  <a:lnTo>
                    <a:pt x="0" y="268"/>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5" name="Google Shape;185;p19"/>
            <p:cNvSpPr/>
            <p:nvPr/>
          </p:nvSpPr>
          <p:spPr>
            <a:xfrm>
              <a:off x="5400565" y="3537879"/>
              <a:ext cx="95686" cy="29492"/>
            </a:xfrm>
            <a:custGeom>
              <a:avLst/>
              <a:gdLst/>
              <a:ahLst/>
              <a:cxnLst/>
              <a:rect l="l" t="t" r="r" b="b"/>
              <a:pathLst>
                <a:path w="902" h="278" extrusionOk="0">
                  <a:moveTo>
                    <a:pt x="0" y="1"/>
                  </a:moveTo>
                  <a:lnTo>
                    <a:pt x="901" y="1"/>
                  </a:lnTo>
                  <a:lnTo>
                    <a:pt x="901" y="277"/>
                  </a:lnTo>
                  <a:lnTo>
                    <a:pt x="0" y="277"/>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6" name="Google Shape;186;p19"/>
            <p:cNvSpPr/>
            <p:nvPr/>
          </p:nvSpPr>
          <p:spPr>
            <a:xfrm>
              <a:off x="5400565" y="3652449"/>
              <a:ext cx="172278" cy="172282"/>
            </a:xfrm>
            <a:custGeom>
              <a:avLst/>
              <a:gdLst/>
              <a:ahLst/>
              <a:cxnLst/>
              <a:rect l="l" t="t" r="r" b="b"/>
              <a:pathLst>
                <a:path w="1624" h="1624" extrusionOk="0">
                  <a:moveTo>
                    <a:pt x="1624" y="678"/>
                  </a:moveTo>
                  <a:lnTo>
                    <a:pt x="901" y="268"/>
                  </a:lnTo>
                  <a:lnTo>
                    <a:pt x="901" y="0"/>
                  </a:lnTo>
                  <a:lnTo>
                    <a:pt x="0" y="0"/>
                  </a:lnTo>
                  <a:lnTo>
                    <a:pt x="0" y="1624"/>
                  </a:lnTo>
                  <a:lnTo>
                    <a:pt x="1624" y="1624"/>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7" name="Google Shape;187;p19"/>
            <p:cNvSpPr/>
            <p:nvPr/>
          </p:nvSpPr>
          <p:spPr>
            <a:xfrm>
              <a:off x="5714678" y="3337276"/>
              <a:ext cx="172384" cy="172282"/>
            </a:xfrm>
            <a:custGeom>
              <a:avLst/>
              <a:gdLst/>
              <a:ahLst/>
              <a:cxnLst/>
              <a:rect l="l" t="t" r="r" b="b"/>
              <a:pathLst>
                <a:path w="1625" h="1624" extrusionOk="0">
                  <a:moveTo>
                    <a:pt x="1" y="946"/>
                  </a:moveTo>
                  <a:lnTo>
                    <a:pt x="724" y="1365"/>
                  </a:lnTo>
                  <a:lnTo>
                    <a:pt x="724" y="1624"/>
                  </a:lnTo>
                  <a:lnTo>
                    <a:pt x="1625" y="1624"/>
                  </a:lnTo>
                  <a:lnTo>
                    <a:pt x="1625" y="0"/>
                  </a:lnTo>
                  <a:lnTo>
                    <a:pt x="1" y="0"/>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8" name="Google Shape;188;p19"/>
            <p:cNvSpPr/>
            <p:nvPr/>
          </p:nvSpPr>
          <p:spPr>
            <a:xfrm>
              <a:off x="5601169" y="3740392"/>
              <a:ext cx="28430" cy="84338"/>
            </a:xfrm>
            <a:custGeom>
              <a:avLst/>
              <a:gdLst/>
              <a:ahLst/>
              <a:cxnLst/>
              <a:rect l="l" t="t" r="r" b="b"/>
              <a:pathLst>
                <a:path w="268" h="795" extrusionOk="0">
                  <a:moveTo>
                    <a:pt x="268" y="161"/>
                  </a:moveTo>
                  <a:lnTo>
                    <a:pt x="0" y="1"/>
                  </a:lnTo>
                  <a:lnTo>
                    <a:pt x="0" y="795"/>
                  </a:lnTo>
                  <a:lnTo>
                    <a:pt x="268" y="795"/>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9" name="Google Shape;189;p19"/>
            <p:cNvSpPr/>
            <p:nvPr/>
          </p:nvSpPr>
          <p:spPr>
            <a:xfrm>
              <a:off x="5714678" y="3652449"/>
              <a:ext cx="172384" cy="172282"/>
            </a:xfrm>
            <a:custGeom>
              <a:avLst/>
              <a:gdLst/>
              <a:ahLst/>
              <a:cxnLst/>
              <a:rect l="l" t="t" r="r" b="b"/>
              <a:pathLst>
                <a:path w="1625" h="1624" extrusionOk="0">
                  <a:moveTo>
                    <a:pt x="724" y="0"/>
                  </a:moveTo>
                  <a:lnTo>
                    <a:pt x="724" y="268"/>
                  </a:lnTo>
                  <a:lnTo>
                    <a:pt x="1" y="678"/>
                  </a:lnTo>
                  <a:lnTo>
                    <a:pt x="1" y="1624"/>
                  </a:lnTo>
                  <a:lnTo>
                    <a:pt x="1625" y="1624"/>
                  </a:lnTo>
                  <a:lnTo>
                    <a:pt x="1625" y="0"/>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90" name="Google Shape;190;p19"/>
            <p:cNvSpPr/>
            <p:nvPr/>
          </p:nvSpPr>
          <p:spPr>
            <a:xfrm>
              <a:off x="5657923" y="3740392"/>
              <a:ext cx="28536" cy="84338"/>
            </a:xfrm>
            <a:custGeom>
              <a:avLst/>
              <a:gdLst/>
              <a:ahLst/>
              <a:cxnLst/>
              <a:rect l="l" t="t" r="r" b="b"/>
              <a:pathLst>
                <a:path w="269" h="795" extrusionOk="0">
                  <a:moveTo>
                    <a:pt x="268" y="1"/>
                  </a:moveTo>
                  <a:lnTo>
                    <a:pt x="1" y="161"/>
                  </a:lnTo>
                  <a:lnTo>
                    <a:pt x="1" y="795"/>
                  </a:lnTo>
                  <a:lnTo>
                    <a:pt x="268" y="795"/>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91" name="Google Shape;191;p19"/>
            <p:cNvSpPr/>
            <p:nvPr/>
          </p:nvSpPr>
          <p:spPr>
            <a:xfrm>
              <a:off x="5400565" y="3337276"/>
              <a:ext cx="172278" cy="172282"/>
            </a:xfrm>
            <a:custGeom>
              <a:avLst/>
              <a:gdLst/>
              <a:ahLst/>
              <a:cxnLst/>
              <a:rect l="l" t="t" r="r" b="b"/>
              <a:pathLst>
                <a:path w="1624" h="1624" extrusionOk="0">
                  <a:moveTo>
                    <a:pt x="901" y="1624"/>
                  </a:moveTo>
                  <a:lnTo>
                    <a:pt x="901" y="1365"/>
                  </a:lnTo>
                  <a:lnTo>
                    <a:pt x="1624" y="946"/>
                  </a:lnTo>
                  <a:lnTo>
                    <a:pt x="1624" y="0"/>
                  </a:lnTo>
                  <a:lnTo>
                    <a:pt x="0" y="0"/>
                  </a:lnTo>
                  <a:lnTo>
                    <a:pt x="0" y="1624"/>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92" name="Google Shape;192;p19"/>
            <p:cNvSpPr/>
            <p:nvPr/>
          </p:nvSpPr>
          <p:spPr>
            <a:xfrm>
              <a:off x="5657923" y="3337276"/>
              <a:ext cx="28536" cy="84338"/>
            </a:xfrm>
            <a:custGeom>
              <a:avLst/>
              <a:gdLst/>
              <a:ahLst/>
              <a:cxnLst/>
              <a:rect l="l" t="t" r="r" b="b"/>
              <a:pathLst>
                <a:path w="269" h="795" extrusionOk="0">
                  <a:moveTo>
                    <a:pt x="1" y="634"/>
                  </a:moveTo>
                  <a:lnTo>
                    <a:pt x="268" y="794"/>
                  </a:lnTo>
                  <a:lnTo>
                    <a:pt x="268" y="0"/>
                  </a:lnTo>
                  <a:lnTo>
                    <a:pt x="1" y="0"/>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sp>
        <p:nvSpPr>
          <p:cNvPr id="3" name="Google Shape;140;p19">
            <a:extLst>
              <a:ext uri="{FF2B5EF4-FFF2-40B4-BE49-F238E27FC236}">
                <a16:creationId xmlns:a16="http://schemas.microsoft.com/office/drawing/2014/main" id="{ABCB50B6-C206-F7B0-D778-FAD3EF529475}"/>
              </a:ext>
            </a:extLst>
          </p:cNvPr>
          <p:cNvSpPr txBox="1"/>
          <p:nvPr/>
        </p:nvSpPr>
        <p:spPr>
          <a:xfrm flipH="1">
            <a:off x="839343" y="2781848"/>
            <a:ext cx="2907370" cy="616238"/>
          </a:xfrm>
          <a:prstGeom prst="rect">
            <a:avLst/>
          </a:prstGeom>
          <a:noFill/>
          <a:ln>
            <a:noFill/>
          </a:ln>
        </p:spPr>
        <p:txBody>
          <a:bodyPr spcFirstLastPara="1" wrap="square" lIns="96375" tIns="96375" rIns="96375" bIns="96375" anchor="ctr" anchorCtr="0">
            <a:noAutofit/>
          </a:bodyPr>
          <a:lstStyle/>
          <a:p>
            <a:pPr marL="0" lvl="0" indent="0" algn="l" rtl="0">
              <a:spcBef>
                <a:spcPts val="0"/>
              </a:spcBef>
              <a:spcAft>
                <a:spcPts val="0"/>
              </a:spcAft>
              <a:buNone/>
            </a:pPr>
            <a:r>
              <a:rPr lang="en-US" sz="1800" b="1" dirty="0">
                <a:solidFill>
                  <a:srgbClr val="FFFFFF"/>
                </a:solidFill>
                <a:latin typeface="IBM Plex Sans Arabic"/>
                <a:ea typeface="IBM Plex Sans Arabic"/>
                <a:cs typeface="IBM Plex Sans Arabic"/>
                <a:sym typeface="IBM Plex Sans Arabic"/>
              </a:rPr>
              <a:t>Cybersecurity</a:t>
            </a: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r>
              <a:rPr lang="en-US" sz="1800" b="1" dirty="0">
                <a:solidFill>
                  <a:srgbClr val="FFFFFF"/>
                </a:solidFill>
                <a:latin typeface="IBM Plex Sans Arabic"/>
                <a:ea typeface="IBM Plex Sans Arabic"/>
                <a:cs typeface="IBM Plex Sans Arabic"/>
                <a:sym typeface="IBM Plex Sans Arabic"/>
              </a:rPr>
              <a:t>Cloud Computing</a:t>
            </a: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endParaRPr lang="en-US" sz="1800"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r>
              <a:rPr lang="en-US" sz="1800" b="1" dirty="0">
                <a:solidFill>
                  <a:srgbClr val="FFFFFF"/>
                </a:solidFill>
                <a:latin typeface="IBM Plex Sans Arabic"/>
                <a:ea typeface="IBM Plex Sans Arabic"/>
                <a:cs typeface="IBM Plex Sans Arabic"/>
                <a:sym typeface="IBM Plex Sans Arabic"/>
              </a:rPr>
              <a:t>Data Analytics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5"/>
          <p:cNvSpPr txBox="1"/>
          <p:nvPr/>
        </p:nvSpPr>
        <p:spPr>
          <a:xfrm>
            <a:off x="3310270" y="259499"/>
            <a:ext cx="5253364" cy="971776"/>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1190"/>
              </a:spcBef>
              <a:spcAft>
                <a:spcPts val="0"/>
              </a:spcAft>
              <a:buClr>
                <a:schemeClr val="dk1"/>
              </a:buClr>
              <a:buSzPts val="1116"/>
              <a:buFont typeface="Arial"/>
              <a:buNone/>
            </a:pPr>
            <a:r>
              <a:rPr lang="ar" sz="1785" b="1" dirty="0">
                <a:solidFill>
                  <a:srgbClr val="CCD891"/>
                </a:solidFill>
                <a:latin typeface="IBM Plex Sans Arabic"/>
                <a:ea typeface="IBM Plex Sans Arabic"/>
                <a:cs typeface="IBM Plex Sans Arabic"/>
                <a:sym typeface="IBM Plex Sans Arabic"/>
              </a:rPr>
              <a:t>العرض التوضيحي/اللقطات/الفيديوهات/المحاكاة:</a:t>
            </a:r>
            <a:endParaRPr sz="1785" b="1" dirty="0">
              <a:solidFill>
                <a:srgbClr val="CCD891"/>
              </a:solidFill>
              <a:latin typeface="IBM Plex Sans Arabic"/>
              <a:ea typeface="IBM Plex Sans Arabic"/>
              <a:cs typeface="IBM Plex Sans Arabic"/>
              <a:sym typeface="IBM Plex Sans Arabic"/>
            </a:endParaRPr>
          </a:p>
        </p:txBody>
      </p:sp>
      <p:sp>
        <p:nvSpPr>
          <p:cNvPr id="245" name="Google Shape;245;p25"/>
          <p:cNvSpPr txBox="1"/>
          <p:nvPr/>
        </p:nvSpPr>
        <p:spPr>
          <a:xfrm>
            <a:off x="6968567" y="2328243"/>
            <a:ext cx="1801607" cy="342701"/>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1637"/>
              </a:spcAft>
              <a:buNone/>
            </a:pPr>
            <a:r>
              <a:rPr lang="ar-SA" sz="1413" dirty="0">
                <a:solidFill>
                  <a:srgbClr val="DEEDEE"/>
                </a:solidFill>
                <a:latin typeface="IBM Plex Sans Arabic"/>
                <a:ea typeface="IBM Plex Sans Arabic"/>
                <a:cs typeface="IBM Plex Sans Arabic"/>
                <a:sym typeface="IBM Plex Sans Arabic"/>
              </a:rPr>
              <a:t>إتاحة خدمة : </a:t>
            </a:r>
          </a:p>
          <a:p>
            <a:pPr marL="0" lvl="0" indent="0" algn="r" rtl="1">
              <a:spcBef>
                <a:spcPts val="0"/>
              </a:spcBef>
              <a:spcAft>
                <a:spcPts val="1637"/>
              </a:spcAft>
              <a:buNone/>
            </a:pPr>
            <a:r>
              <a:rPr lang="ar-SA" sz="1413" dirty="0">
                <a:solidFill>
                  <a:srgbClr val="DEEDEE"/>
                </a:solidFill>
                <a:latin typeface="IBM Plex Sans Arabic"/>
                <a:ea typeface="IBM Plex Sans Arabic"/>
                <a:cs typeface="IBM Plex Sans Arabic"/>
                <a:sym typeface="IBM Plex Sans Arabic"/>
              </a:rPr>
              <a:t>"متابعة نشاط الهوية" </a:t>
            </a:r>
          </a:p>
          <a:p>
            <a:pPr marL="0" lvl="0" indent="0" algn="r" rtl="1">
              <a:spcBef>
                <a:spcPts val="0"/>
              </a:spcBef>
              <a:spcAft>
                <a:spcPts val="1637"/>
              </a:spcAft>
              <a:buNone/>
            </a:pPr>
            <a:r>
              <a:rPr lang="ar-SA" sz="1413" dirty="0">
                <a:solidFill>
                  <a:srgbClr val="DEEDEE"/>
                </a:solidFill>
                <a:latin typeface="IBM Plex Sans Arabic"/>
                <a:ea typeface="IBM Plex Sans Arabic"/>
                <a:cs typeface="IBM Plex Sans Arabic"/>
                <a:sym typeface="IBM Plex Sans Arabic"/>
              </a:rPr>
              <a:t>تحت مظلة : </a:t>
            </a:r>
          </a:p>
          <a:p>
            <a:pPr marL="0" lvl="0" indent="0" algn="r" rtl="1">
              <a:spcBef>
                <a:spcPts val="0"/>
              </a:spcBef>
              <a:spcAft>
                <a:spcPts val="1637"/>
              </a:spcAft>
              <a:buNone/>
            </a:pPr>
            <a:r>
              <a:rPr lang="ar-SA" sz="1413" dirty="0">
                <a:solidFill>
                  <a:srgbClr val="DEEDEE"/>
                </a:solidFill>
                <a:latin typeface="IBM Plex Sans Arabic"/>
                <a:ea typeface="IBM Plex Sans Arabic"/>
                <a:cs typeface="IBM Plex Sans Arabic"/>
                <a:sym typeface="IBM Plex Sans Arabic"/>
              </a:rPr>
              <a:t>"خدمات أخرى" </a:t>
            </a:r>
          </a:p>
          <a:p>
            <a:pPr marL="0" lvl="0" indent="0" algn="r" rtl="1">
              <a:spcBef>
                <a:spcPts val="0"/>
              </a:spcBef>
              <a:spcAft>
                <a:spcPts val="1637"/>
              </a:spcAft>
              <a:buNone/>
            </a:pPr>
            <a:r>
              <a:rPr lang="ar-SA" sz="1413" dirty="0">
                <a:solidFill>
                  <a:srgbClr val="DEEDEE"/>
                </a:solidFill>
                <a:latin typeface="IBM Plex Sans Arabic"/>
                <a:ea typeface="IBM Plex Sans Arabic"/>
                <a:cs typeface="IBM Plex Sans Arabic"/>
                <a:sym typeface="IBM Plex Sans Arabic"/>
              </a:rPr>
              <a:t>مع طيَّة حمراء لإبراز</a:t>
            </a:r>
          </a:p>
          <a:p>
            <a:pPr marL="0" lvl="0" indent="0" algn="r" rtl="1">
              <a:spcBef>
                <a:spcPts val="0"/>
              </a:spcBef>
              <a:spcAft>
                <a:spcPts val="1637"/>
              </a:spcAft>
              <a:buNone/>
            </a:pPr>
            <a:r>
              <a:rPr lang="ar-SA" sz="1413" dirty="0">
                <a:solidFill>
                  <a:srgbClr val="DEEDEE"/>
                </a:solidFill>
                <a:latin typeface="IBM Plex Sans Arabic"/>
                <a:ea typeface="IBM Plex Sans Arabic"/>
                <a:cs typeface="IBM Plex Sans Arabic"/>
                <a:sym typeface="IBM Plex Sans Arabic"/>
              </a:rPr>
              <a:t>حداثة الخدمة .</a:t>
            </a:r>
            <a:endParaRPr sz="1413" dirty="0">
              <a:solidFill>
                <a:srgbClr val="DEEDEE"/>
              </a:solidFill>
              <a:latin typeface="IBM Plex Sans Arabic"/>
              <a:ea typeface="IBM Plex Sans Arabic"/>
              <a:cs typeface="IBM Plex Sans Arabic"/>
              <a:sym typeface="IBM Plex Sans Arabic"/>
            </a:endParaRPr>
          </a:p>
        </p:txBody>
      </p:sp>
      <p:pic>
        <p:nvPicPr>
          <p:cNvPr id="5" name="صورة 4" descr="صورة تحتوي على الهاتف النقال, نص, لقطة شاشة, جهاز محمول&#10;&#10;قد يكون المحتوى الذي تم إنشاؤه بواسطة الذكاء الاصطناعي غير صحيح.">
            <a:extLst>
              <a:ext uri="{FF2B5EF4-FFF2-40B4-BE49-F238E27FC236}">
                <a16:creationId xmlns:a16="http://schemas.microsoft.com/office/drawing/2014/main" id="{0F1217E0-2B13-2264-CC83-550D05B9854C}"/>
              </a:ext>
            </a:extLst>
          </p:cNvPr>
          <p:cNvPicPr>
            <a:picLocks noChangeAspect="1"/>
          </p:cNvPicPr>
          <p:nvPr/>
        </p:nvPicPr>
        <p:blipFill>
          <a:blip r:embed="rId3"/>
          <a:stretch>
            <a:fillRect/>
          </a:stretch>
        </p:blipFill>
        <p:spPr>
          <a:xfrm>
            <a:off x="4572000" y="875822"/>
            <a:ext cx="2322576" cy="4129024"/>
          </a:xfrm>
          <a:prstGeom prst="rect">
            <a:avLst/>
          </a:prstGeom>
          <a:effectLst>
            <a:softEdge rad="317500"/>
          </a:effectLst>
        </p:spPr>
      </p:pic>
      <p:pic>
        <p:nvPicPr>
          <p:cNvPr id="7" name="صورة 6" descr="صورة تحتوي على نص, لقطة شاشة, الهاتف النقال, جهاز اتصال&#10;&#10;قد يكون المحتوى الذي تم إنشاؤه بواسطة الذكاء الاصطناعي غير صحيح.">
            <a:extLst>
              <a:ext uri="{FF2B5EF4-FFF2-40B4-BE49-F238E27FC236}">
                <a16:creationId xmlns:a16="http://schemas.microsoft.com/office/drawing/2014/main" id="{B4DD4172-89A5-C304-4FE2-226B6B260B65}"/>
              </a:ext>
            </a:extLst>
          </p:cNvPr>
          <p:cNvPicPr>
            <a:picLocks noChangeAspect="1"/>
          </p:cNvPicPr>
          <p:nvPr/>
        </p:nvPicPr>
        <p:blipFill>
          <a:blip r:embed="rId4"/>
          <a:stretch>
            <a:fillRect/>
          </a:stretch>
        </p:blipFill>
        <p:spPr>
          <a:xfrm>
            <a:off x="580366" y="875822"/>
            <a:ext cx="2322576" cy="4129024"/>
          </a:xfrm>
          <a:prstGeom prst="rect">
            <a:avLst/>
          </a:prstGeom>
          <a:effectLst>
            <a:softEdge rad="317500"/>
          </a:effectLst>
        </p:spPr>
      </p:pic>
      <p:sp>
        <p:nvSpPr>
          <p:cNvPr id="9" name="شكل بيضاوي 8">
            <a:extLst>
              <a:ext uri="{FF2B5EF4-FFF2-40B4-BE49-F238E27FC236}">
                <a16:creationId xmlns:a16="http://schemas.microsoft.com/office/drawing/2014/main" id="{8E293DC9-E9F7-7981-9116-0A3EDE0DD1D3}"/>
              </a:ext>
            </a:extLst>
          </p:cNvPr>
          <p:cNvSpPr/>
          <p:nvPr/>
        </p:nvSpPr>
        <p:spPr>
          <a:xfrm>
            <a:off x="8156306" y="1134146"/>
            <a:ext cx="740665" cy="714446"/>
          </a:xfrm>
          <a:prstGeom prst="ellipse">
            <a:avLst/>
          </a:prstGeom>
          <a:solidFill>
            <a:srgbClr val="259763"/>
          </a:solidFill>
          <a:ln w="57150">
            <a:solidFill>
              <a:srgbClr val="146A2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2" name="Google Shape;245;p25">
            <a:extLst>
              <a:ext uri="{FF2B5EF4-FFF2-40B4-BE49-F238E27FC236}">
                <a16:creationId xmlns:a16="http://schemas.microsoft.com/office/drawing/2014/main" id="{9DA9CB47-D9E4-C705-1EF9-3B3B6838AE00}"/>
              </a:ext>
            </a:extLst>
          </p:cNvPr>
          <p:cNvSpPr txBox="1"/>
          <p:nvPr/>
        </p:nvSpPr>
        <p:spPr>
          <a:xfrm>
            <a:off x="8357093" y="875822"/>
            <a:ext cx="413081" cy="342701"/>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1637"/>
              </a:spcAft>
              <a:buNone/>
            </a:pPr>
            <a:r>
              <a:rPr lang="en-US" sz="8000" dirty="0">
                <a:solidFill>
                  <a:srgbClr val="CCD891"/>
                </a:solidFill>
                <a:latin typeface="IBM Plex Sans Arabic"/>
                <a:ea typeface="IBM Plex Sans Arabic"/>
                <a:cs typeface="IBM Plex Sans Arabic"/>
                <a:sym typeface="IBM Plex Sans Arabic"/>
              </a:rPr>
              <a:t>1</a:t>
            </a:r>
            <a:endParaRPr sz="8000" dirty="0">
              <a:solidFill>
                <a:srgbClr val="CCD891"/>
              </a:solidFill>
              <a:latin typeface="IBM Plex Sans Arabic"/>
              <a:ea typeface="IBM Plex Sans Arabic"/>
              <a:cs typeface="IBM Plex Sans Arabic"/>
              <a:sym typeface="IBM Plex Sans Arabic"/>
            </a:endParaRPr>
          </a:p>
        </p:txBody>
      </p:sp>
      <p:sp>
        <p:nvSpPr>
          <p:cNvPr id="13" name="شكل بيضاوي 12">
            <a:extLst>
              <a:ext uri="{FF2B5EF4-FFF2-40B4-BE49-F238E27FC236}">
                <a16:creationId xmlns:a16="http://schemas.microsoft.com/office/drawing/2014/main" id="{8AB7849A-775A-5F2F-F38D-D9C5D290C151}"/>
              </a:ext>
            </a:extLst>
          </p:cNvPr>
          <p:cNvSpPr/>
          <p:nvPr/>
        </p:nvSpPr>
        <p:spPr>
          <a:xfrm>
            <a:off x="3757344" y="1134146"/>
            <a:ext cx="740665" cy="714446"/>
          </a:xfrm>
          <a:prstGeom prst="ellipse">
            <a:avLst/>
          </a:prstGeom>
          <a:solidFill>
            <a:srgbClr val="259763"/>
          </a:solidFill>
          <a:ln w="57150">
            <a:solidFill>
              <a:srgbClr val="146A2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4" name="Google Shape;245;p25">
            <a:extLst>
              <a:ext uri="{FF2B5EF4-FFF2-40B4-BE49-F238E27FC236}">
                <a16:creationId xmlns:a16="http://schemas.microsoft.com/office/drawing/2014/main" id="{929BC781-B3DB-DC37-7437-156E95301474}"/>
              </a:ext>
            </a:extLst>
          </p:cNvPr>
          <p:cNvSpPr txBox="1"/>
          <p:nvPr/>
        </p:nvSpPr>
        <p:spPr>
          <a:xfrm>
            <a:off x="3958131" y="875822"/>
            <a:ext cx="413081" cy="342701"/>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1637"/>
              </a:spcAft>
              <a:buNone/>
            </a:pPr>
            <a:r>
              <a:rPr lang="en-US" sz="8000" dirty="0">
                <a:solidFill>
                  <a:srgbClr val="CCD891"/>
                </a:solidFill>
                <a:latin typeface="IBM Plex Sans Arabic"/>
                <a:ea typeface="IBM Plex Sans Arabic"/>
                <a:cs typeface="IBM Plex Sans Arabic"/>
                <a:sym typeface="IBM Plex Sans Arabic"/>
              </a:rPr>
              <a:t>2</a:t>
            </a:r>
            <a:endParaRPr sz="8000" dirty="0">
              <a:solidFill>
                <a:srgbClr val="CCD891"/>
              </a:solidFill>
              <a:latin typeface="IBM Plex Sans Arabic"/>
              <a:ea typeface="IBM Plex Sans Arabic"/>
              <a:cs typeface="IBM Plex Sans Arabic"/>
              <a:sym typeface="IBM Plex Sans Arabic"/>
            </a:endParaRPr>
          </a:p>
        </p:txBody>
      </p:sp>
      <p:pic>
        <p:nvPicPr>
          <p:cNvPr id="16" name="رسم 15" descr="مؤشر مع تعبئة خالصة">
            <a:extLst>
              <a:ext uri="{FF2B5EF4-FFF2-40B4-BE49-F238E27FC236}">
                <a16:creationId xmlns:a16="http://schemas.microsoft.com/office/drawing/2014/main" id="{E8EB3F56-3185-6335-A394-FE0AB05786E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890437" y="3767912"/>
            <a:ext cx="971775" cy="971775"/>
          </a:xfrm>
          <a:prstGeom prst="rect">
            <a:avLst/>
          </a:prstGeom>
        </p:spPr>
      </p:pic>
      <p:pic>
        <p:nvPicPr>
          <p:cNvPr id="17" name="صورة 16">
            <a:extLst>
              <a:ext uri="{FF2B5EF4-FFF2-40B4-BE49-F238E27FC236}">
                <a16:creationId xmlns:a16="http://schemas.microsoft.com/office/drawing/2014/main" id="{FD657158-8173-B255-7BFF-A7A233A392D9}"/>
              </a:ext>
            </a:extLst>
          </p:cNvPr>
          <p:cNvPicPr>
            <a:picLocks noChangeAspect="1"/>
          </p:cNvPicPr>
          <p:nvPr/>
        </p:nvPicPr>
        <p:blipFill>
          <a:blip r:embed="rId7"/>
          <a:stretch>
            <a:fillRect/>
          </a:stretch>
        </p:blipFill>
        <p:spPr>
          <a:xfrm>
            <a:off x="1741654" y="3111684"/>
            <a:ext cx="975445" cy="975445"/>
          </a:xfrm>
          <a:prstGeom prst="rect">
            <a:avLst/>
          </a:prstGeom>
        </p:spPr>
      </p:pic>
      <p:sp>
        <p:nvSpPr>
          <p:cNvPr id="18" name="Google Shape;245;p25">
            <a:extLst>
              <a:ext uri="{FF2B5EF4-FFF2-40B4-BE49-F238E27FC236}">
                <a16:creationId xmlns:a16="http://schemas.microsoft.com/office/drawing/2014/main" id="{D9DDB3EA-0552-0E5B-786B-9A2D20F00793}"/>
              </a:ext>
            </a:extLst>
          </p:cNvPr>
          <p:cNvSpPr txBox="1"/>
          <p:nvPr/>
        </p:nvSpPr>
        <p:spPr>
          <a:xfrm>
            <a:off x="2669999" y="2031816"/>
            <a:ext cx="1801607" cy="342701"/>
          </a:xfrm>
          <a:prstGeom prst="rect">
            <a:avLst/>
          </a:prstGeom>
          <a:noFill/>
          <a:ln>
            <a:noFill/>
          </a:ln>
        </p:spPr>
        <p:txBody>
          <a:bodyPr spcFirstLastPara="1" wrap="square" lIns="91700" tIns="91700" rIns="91700" bIns="91700" anchor="t" anchorCtr="0">
            <a:noAutofit/>
          </a:bodyPr>
          <a:lstStyle/>
          <a:p>
            <a:pPr marL="0" lvl="0" indent="0" algn="r" rtl="1">
              <a:lnSpc>
                <a:spcPct val="200000"/>
              </a:lnSpc>
              <a:spcBef>
                <a:spcPts val="0"/>
              </a:spcBef>
              <a:spcAft>
                <a:spcPts val="1637"/>
              </a:spcAft>
              <a:buNone/>
            </a:pPr>
            <a:r>
              <a:rPr lang="ar-SA" sz="1413" dirty="0">
                <a:solidFill>
                  <a:srgbClr val="DEEDEE"/>
                </a:solidFill>
                <a:latin typeface="IBM Plex Sans Arabic"/>
                <a:ea typeface="IBM Plex Sans Arabic"/>
                <a:cs typeface="IBM Plex Sans Arabic"/>
                <a:sym typeface="IBM Plex Sans Arabic"/>
              </a:rPr>
              <a:t>شاشة ترحب بالمستخدم وتقدم له تعريف عن الخدمة . تظهر خانة تليها يدون فيها المستخدم رقم هويته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3">
          <a:extLst>
            <a:ext uri="{FF2B5EF4-FFF2-40B4-BE49-F238E27FC236}">
              <a16:creationId xmlns:a16="http://schemas.microsoft.com/office/drawing/2014/main" id="{B41B954A-4542-95D6-BE69-2517F80DE001}"/>
            </a:ext>
          </a:extLst>
        </p:cNvPr>
        <p:cNvGrpSpPr/>
        <p:nvPr/>
      </p:nvGrpSpPr>
      <p:grpSpPr>
        <a:xfrm>
          <a:off x="0" y="0"/>
          <a:ext cx="0" cy="0"/>
          <a:chOff x="0" y="0"/>
          <a:chExt cx="0" cy="0"/>
        </a:xfrm>
      </p:grpSpPr>
      <p:sp>
        <p:nvSpPr>
          <p:cNvPr id="244" name="Google Shape;244;p25">
            <a:extLst>
              <a:ext uri="{FF2B5EF4-FFF2-40B4-BE49-F238E27FC236}">
                <a16:creationId xmlns:a16="http://schemas.microsoft.com/office/drawing/2014/main" id="{9A8412B0-B361-1C30-1F16-76E675C46373}"/>
              </a:ext>
            </a:extLst>
          </p:cNvPr>
          <p:cNvSpPr txBox="1"/>
          <p:nvPr/>
        </p:nvSpPr>
        <p:spPr>
          <a:xfrm>
            <a:off x="3310270" y="85763"/>
            <a:ext cx="5253364" cy="971776"/>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1190"/>
              </a:spcBef>
              <a:spcAft>
                <a:spcPts val="0"/>
              </a:spcAft>
              <a:buClr>
                <a:schemeClr val="dk1"/>
              </a:buClr>
              <a:buSzPts val="1116"/>
              <a:buFont typeface="Arial"/>
              <a:buNone/>
            </a:pPr>
            <a:r>
              <a:rPr lang="ar" sz="1785" b="1" dirty="0">
                <a:solidFill>
                  <a:srgbClr val="CCD891"/>
                </a:solidFill>
                <a:latin typeface="IBM Plex Sans Arabic"/>
                <a:ea typeface="IBM Plex Sans Arabic"/>
                <a:cs typeface="IBM Plex Sans Arabic"/>
                <a:sym typeface="IBM Plex Sans Arabic"/>
              </a:rPr>
              <a:t>العرض التوضيحي/اللقطات/الفيديوهات/المحاكاة:</a:t>
            </a:r>
            <a:endParaRPr sz="1785" b="1" dirty="0">
              <a:solidFill>
                <a:srgbClr val="CCD891"/>
              </a:solidFill>
              <a:latin typeface="IBM Plex Sans Arabic"/>
              <a:ea typeface="IBM Plex Sans Arabic"/>
              <a:cs typeface="IBM Plex Sans Arabic"/>
              <a:sym typeface="IBM Plex Sans Arabic"/>
            </a:endParaRPr>
          </a:p>
        </p:txBody>
      </p:sp>
      <p:pic>
        <p:nvPicPr>
          <p:cNvPr id="8" name="صورة 7" descr="صورة تحتوي على نص, الإلكترونيات, الهاتف النقال, جهاز محمول&#10;&#10;قد يكون المحتوى الذي تم إنشاؤه بواسطة الذكاء الاصطناعي غير صحيح.">
            <a:extLst>
              <a:ext uri="{FF2B5EF4-FFF2-40B4-BE49-F238E27FC236}">
                <a16:creationId xmlns:a16="http://schemas.microsoft.com/office/drawing/2014/main" id="{9B891272-08EF-84F3-F5F3-BD0288332B10}"/>
              </a:ext>
            </a:extLst>
          </p:cNvPr>
          <p:cNvPicPr>
            <a:picLocks noChangeAspect="1"/>
          </p:cNvPicPr>
          <p:nvPr/>
        </p:nvPicPr>
        <p:blipFill>
          <a:blip r:embed="rId3"/>
          <a:stretch>
            <a:fillRect/>
          </a:stretch>
        </p:blipFill>
        <p:spPr>
          <a:xfrm>
            <a:off x="4570032" y="745387"/>
            <a:ext cx="2519525" cy="4479155"/>
          </a:xfrm>
          <a:prstGeom prst="rect">
            <a:avLst/>
          </a:prstGeom>
          <a:effectLst>
            <a:softEdge rad="317500"/>
          </a:effectLst>
        </p:spPr>
      </p:pic>
      <p:pic>
        <p:nvPicPr>
          <p:cNvPr id="10" name="صورة 9" descr="صورة تحتوي على نص, الهاتف النقال, جهاز محمول, جهاز اتصال&#10;&#10;قد يكون المحتوى الذي تم إنشاؤه بواسطة الذكاء الاصطناعي غير صحيح.">
            <a:extLst>
              <a:ext uri="{FF2B5EF4-FFF2-40B4-BE49-F238E27FC236}">
                <a16:creationId xmlns:a16="http://schemas.microsoft.com/office/drawing/2014/main" id="{4A175376-0295-76CB-4EE8-535E348B1A7C}"/>
              </a:ext>
            </a:extLst>
          </p:cNvPr>
          <p:cNvPicPr>
            <a:picLocks noChangeAspect="1"/>
          </p:cNvPicPr>
          <p:nvPr/>
        </p:nvPicPr>
        <p:blipFill>
          <a:blip r:embed="rId4"/>
          <a:stretch>
            <a:fillRect/>
          </a:stretch>
        </p:blipFill>
        <p:spPr>
          <a:xfrm>
            <a:off x="563624" y="745387"/>
            <a:ext cx="2519525" cy="4479155"/>
          </a:xfrm>
          <a:prstGeom prst="rect">
            <a:avLst/>
          </a:prstGeom>
          <a:effectLst>
            <a:softEdge rad="317500"/>
          </a:effectLst>
        </p:spPr>
      </p:pic>
      <p:sp>
        <p:nvSpPr>
          <p:cNvPr id="12" name="شكل بيضاوي 11">
            <a:extLst>
              <a:ext uri="{FF2B5EF4-FFF2-40B4-BE49-F238E27FC236}">
                <a16:creationId xmlns:a16="http://schemas.microsoft.com/office/drawing/2014/main" id="{DB2871F2-1A10-87C7-A8FD-6FA991D3C633}"/>
              </a:ext>
            </a:extLst>
          </p:cNvPr>
          <p:cNvSpPr/>
          <p:nvPr/>
        </p:nvSpPr>
        <p:spPr>
          <a:xfrm>
            <a:off x="8156306" y="1134146"/>
            <a:ext cx="740665" cy="714446"/>
          </a:xfrm>
          <a:prstGeom prst="ellipse">
            <a:avLst/>
          </a:prstGeom>
          <a:solidFill>
            <a:srgbClr val="259763"/>
          </a:solidFill>
          <a:ln w="57150">
            <a:solidFill>
              <a:srgbClr val="146A2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3" name="Google Shape;245;p25">
            <a:extLst>
              <a:ext uri="{FF2B5EF4-FFF2-40B4-BE49-F238E27FC236}">
                <a16:creationId xmlns:a16="http://schemas.microsoft.com/office/drawing/2014/main" id="{CDE505BD-51BE-97F6-847F-DA8C565B80EA}"/>
              </a:ext>
            </a:extLst>
          </p:cNvPr>
          <p:cNvSpPr txBox="1"/>
          <p:nvPr/>
        </p:nvSpPr>
        <p:spPr>
          <a:xfrm>
            <a:off x="8377674" y="905066"/>
            <a:ext cx="413081" cy="342701"/>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1637"/>
              </a:spcAft>
              <a:buNone/>
            </a:pPr>
            <a:r>
              <a:rPr lang="en-US" sz="8000" dirty="0">
                <a:solidFill>
                  <a:srgbClr val="CCD891"/>
                </a:solidFill>
                <a:latin typeface="IBM Plex Sans Arabic"/>
                <a:ea typeface="IBM Plex Sans Arabic"/>
                <a:cs typeface="IBM Plex Sans Arabic"/>
                <a:sym typeface="IBM Plex Sans Arabic"/>
              </a:rPr>
              <a:t>3</a:t>
            </a:r>
            <a:endParaRPr sz="8000" dirty="0">
              <a:solidFill>
                <a:srgbClr val="CCD891"/>
              </a:solidFill>
              <a:latin typeface="IBM Plex Sans Arabic"/>
              <a:ea typeface="IBM Plex Sans Arabic"/>
              <a:cs typeface="IBM Plex Sans Arabic"/>
              <a:sym typeface="IBM Plex Sans Arabic"/>
            </a:endParaRPr>
          </a:p>
        </p:txBody>
      </p:sp>
      <p:sp>
        <p:nvSpPr>
          <p:cNvPr id="14" name="شكل بيضاوي 13">
            <a:extLst>
              <a:ext uri="{FF2B5EF4-FFF2-40B4-BE49-F238E27FC236}">
                <a16:creationId xmlns:a16="http://schemas.microsoft.com/office/drawing/2014/main" id="{85EE779D-35F8-126C-B410-E644FD083C73}"/>
              </a:ext>
            </a:extLst>
          </p:cNvPr>
          <p:cNvSpPr/>
          <p:nvPr/>
        </p:nvSpPr>
        <p:spPr>
          <a:xfrm>
            <a:off x="3829367" y="1134146"/>
            <a:ext cx="740665" cy="714446"/>
          </a:xfrm>
          <a:prstGeom prst="ellipse">
            <a:avLst/>
          </a:prstGeom>
          <a:solidFill>
            <a:srgbClr val="259763"/>
          </a:solidFill>
          <a:ln w="57150">
            <a:solidFill>
              <a:srgbClr val="146A2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5" name="Google Shape;245;p25">
            <a:extLst>
              <a:ext uri="{FF2B5EF4-FFF2-40B4-BE49-F238E27FC236}">
                <a16:creationId xmlns:a16="http://schemas.microsoft.com/office/drawing/2014/main" id="{BDE59288-EBA3-FB9D-978B-15A75083136E}"/>
              </a:ext>
            </a:extLst>
          </p:cNvPr>
          <p:cNvSpPr txBox="1"/>
          <p:nvPr/>
        </p:nvSpPr>
        <p:spPr>
          <a:xfrm>
            <a:off x="4030154" y="875822"/>
            <a:ext cx="413081" cy="342701"/>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1637"/>
              </a:spcAft>
              <a:buNone/>
            </a:pPr>
            <a:r>
              <a:rPr lang="en-US" sz="8000" dirty="0">
                <a:solidFill>
                  <a:srgbClr val="CCD891"/>
                </a:solidFill>
                <a:latin typeface="IBM Plex Sans Arabic"/>
                <a:ea typeface="IBM Plex Sans Arabic"/>
                <a:cs typeface="IBM Plex Sans Arabic"/>
                <a:sym typeface="IBM Plex Sans Arabic"/>
              </a:rPr>
              <a:t>4</a:t>
            </a:r>
            <a:endParaRPr sz="8000" dirty="0">
              <a:solidFill>
                <a:srgbClr val="CCD891"/>
              </a:solidFill>
              <a:latin typeface="IBM Plex Sans Arabic"/>
              <a:ea typeface="IBM Plex Sans Arabic"/>
              <a:cs typeface="IBM Plex Sans Arabic"/>
              <a:sym typeface="IBM Plex Sans Arabic"/>
            </a:endParaRPr>
          </a:p>
        </p:txBody>
      </p:sp>
      <p:pic>
        <p:nvPicPr>
          <p:cNvPr id="16" name="صورة 15">
            <a:extLst>
              <a:ext uri="{FF2B5EF4-FFF2-40B4-BE49-F238E27FC236}">
                <a16:creationId xmlns:a16="http://schemas.microsoft.com/office/drawing/2014/main" id="{E45CF58E-39D1-4B2E-84DF-11985E2DD411}"/>
              </a:ext>
            </a:extLst>
          </p:cNvPr>
          <p:cNvPicPr>
            <a:picLocks noChangeAspect="1"/>
          </p:cNvPicPr>
          <p:nvPr/>
        </p:nvPicPr>
        <p:blipFill>
          <a:blip r:embed="rId5"/>
          <a:stretch>
            <a:fillRect/>
          </a:stretch>
        </p:blipFill>
        <p:spPr>
          <a:xfrm>
            <a:off x="6237317" y="4053266"/>
            <a:ext cx="560881" cy="566977"/>
          </a:xfrm>
          <a:prstGeom prst="rect">
            <a:avLst/>
          </a:prstGeom>
        </p:spPr>
      </p:pic>
      <p:pic>
        <p:nvPicPr>
          <p:cNvPr id="17" name="صورة 16">
            <a:extLst>
              <a:ext uri="{FF2B5EF4-FFF2-40B4-BE49-F238E27FC236}">
                <a16:creationId xmlns:a16="http://schemas.microsoft.com/office/drawing/2014/main" id="{7E36C4DF-B402-E655-299A-03E901B2BAA9}"/>
              </a:ext>
            </a:extLst>
          </p:cNvPr>
          <p:cNvPicPr>
            <a:picLocks noChangeAspect="1"/>
          </p:cNvPicPr>
          <p:nvPr/>
        </p:nvPicPr>
        <p:blipFill>
          <a:blip r:embed="rId6"/>
          <a:stretch>
            <a:fillRect/>
          </a:stretch>
        </p:blipFill>
        <p:spPr>
          <a:xfrm>
            <a:off x="2054443" y="3322721"/>
            <a:ext cx="563480" cy="563480"/>
          </a:xfrm>
          <a:prstGeom prst="rect">
            <a:avLst/>
          </a:prstGeom>
        </p:spPr>
      </p:pic>
      <p:sp>
        <p:nvSpPr>
          <p:cNvPr id="18" name="Google Shape;245;p25">
            <a:extLst>
              <a:ext uri="{FF2B5EF4-FFF2-40B4-BE49-F238E27FC236}">
                <a16:creationId xmlns:a16="http://schemas.microsoft.com/office/drawing/2014/main" id="{E5902CD2-B259-B8FA-C484-BD233001E7CD}"/>
              </a:ext>
            </a:extLst>
          </p:cNvPr>
          <p:cNvSpPr txBox="1"/>
          <p:nvPr/>
        </p:nvSpPr>
        <p:spPr>
          <a:xfrm>
            <a:off x="7089557" y="2336865"/>
            <a:ext cx="1826550" cy="342701"/>
          </a:xfrm>
          <a:prstGeom prst="rect">
            <a:avLst/>
          </a:prstGeom>
          <a:noFill/>
          <a:ln>
            <a:noFill/>
          </a:ln>
        </p:spPr>
        <p:txBody>
          <a:bodyPr spcFirstLastPara="1" wrap="square" lIns="91700" tIns="91700" rIns="91700" bIns="91700" anchor="t" anchorCtr="0">
            <a:noAutofit/>
          </a:bodyPr>
          <a:lstStyle/>
          <a:p>
            <a:pPr marL="0" lvl="0" indent="0" algn="ctr" rtl="1">
              <a:spcBef>
                <a:spcPts val="0"/>
              </a:spcBef>
              <a:spcAft>
                <a:spcPts val="1637"/>
              </a:spcAft>
              <a:buNone/>
            </a:pPr>
            <a:r>
              <a:rPr lang="ar-SA" sz="1413" b="1" dirty="0">
                <a:solidFill>
                  <a:srgbClr val="DEEDEE"/>
                </a:solidFill>
                <a:latin typeface="IBM Plex Sans Arabic"/>
                <a:ea typeface="IBM Plex Sans Arabic"/>
                <a:cs typeface="IBM Plex Sans Arabic"/>
                <a:sym typeface="IBM Plex Sans Arabic"/>
              </a:rPr>
              <a:t>الشاشة الرئيسية / </a:t>
            </a:r>
            <a:r>
              <a:rPr lang="ar-SA" sz="1413" dirty="0">
                <a:solidFill>
                  <a:srgbClr val="DEEDEE"/>
                </a:solidFill>
                <a:latin typeface="IBM Plex Sans Arabic"/>
                <a:ea typeface="IBM Plex Sans Arabic"/>
                <a:cs typeface="IBM Plex Sans Arabic"/>
                <a:sym typeface="IBM Plex Sans Arabic"/>
              </a:rPr>
              <a:t>سجل متابعة نشاط الهوية على شكل بطاقات ترصد نوع النشاط ، الجهة ، طريقة الدخول ، الموقع ، الوقت والتاريخ .</a:t>
            </a:r>
          </a:p>
          <a:p>
            <a:pPr marL="0" lvl="0" indent="0" algn="r" rtl="1">
              <a:spcBef>
                <a:spcPts val="0"/>
              </a:spcBef>
              <a:spcAft>
                <a:spcPts val="1637"/>
              </a:spcAft>
              <a:buNone/>
            </a:pPr>
            <a:r>
              <a:rPr lang="ar-SA" sz="1413" b="1" dirty="0">
                <a:solidFill>
                  <a:srgbClr val="259763"/>
                </a:solidFill>
                <a:latin typeface="IBM Plex Sans Arabic"/>
                <a:ea typeface="IBM Plex Sans Arabic"/>
                <a:cs typeface="IBM Plex Sans Arabic"/>
                <a:sym typeface="IBM Plex Sans Arabic"/>
              </a:rPr>
              <a:t>خضراء</a:t>
            </a:r>
            <a:r>
              <a:rPr lang="ar-SA" sz="1413" dirty="0">
                <a:solidFill>
                  <a:srgbClr val="DEEDEE"/>
                </a:solidFill>
                <a:latin typeface="IBM Plex Sans Arabic"/>
                <a:ea typeface="IBM Plex Sans Arabic"/>
                <a:cs typeface="IBM Plex Sans Arabic"/>
                <a:sym typeface="IBM Plex Sans Arabic"/>
              </a:rPr>
              <a:t> : سليم </a:t>
            </a:r>
          </a:p>
          <a:p>
            <a:pPr marL="0" lvl="0" indent="0" algn="r" rtl="1">
              <a:spcBef>
                <a:spcPts val="0"/>
              </a:spcBef>
              <a:spcAft>
                <a:spcPts val="1637"/>
              </a:spcAft>
              <a:buNone/>
            </a:pPr>
            <a:r>
              <a:rPr lang="ar-SA" sz="1413" b="1" dirty="0">
                <a:solidFill>
                  <a:srgbClr val="FF5757"/>
                </a:solidFill>
                <a:latin typeface="IBM Plex Sans Arabic"/>
                <a:ea typeface="IBM Plex Sans Arabic"/>
                <a:cs typeface="IBM Plex Sans Arabic"/>
                <a:sym typeface="IBM Plex Sans Arabic"/>
              </a:rPr>
              <a:t>حمراء</a:t>
            </a:r>
            <a:r>
              <a:rPr lang="ar-SA" sz="1413" dirty="0">
                <a:solidFill>
                  <a:srgbClr val="DEEDEE"/>
                </a:solidFill>
                <a:latin typeface="IBM Plex Sans Arabic"/>
                <a:ea typeface="IBM Plex Sans Arabic"/>
                <a:cs typeface="IBM Plex Sans Arabic"/>
                <a:sym typeface="IBM Plex Sans Arabic"/>
              </a:rPr>
              <a:t> : مشبوه </a:t>
            </a:r>
          </a:p>
        </p:txBody>
      </p:sp>
      <p:sp>
        <p:nvSpPr>
          <p:cNvPr id="20" name="Google Shape;245;p25">
            <a:extLst>
              <a:ext uri="{FF2B5EF4-FFF2-40B4-BE49-F238E27FC236}">
                <a16:creationId xmlns:a16="http://schemas.microsoft.com/office/drawing/2014/main" id="{F6583A6B-6606-1068-0BBF-7A4C75BA8C10}"/>
              </a:ext>
            </a:extLst>
          </p:cNvPr>
          <p:cNvSpPr txBox="1"/>
          <p:nvPr/>
        </p:nvSpPr>
        <p:spPr>
          <a:xfrm>
            <a:off x="2916420" y="2165515"/>
            <a:ext cx="1807535" cy="342701"/>
          </a:xfrm>
          <a:prstGeom prst="rect">
            <a:avLst/>
          </a:prstGeom>
          <a:noFill/>
          <a:ln>
            <a:noFill/>
          </a:ln>
        </p:spPr>
        <p:txBody>
          <a:bodyPr spcFirstLastPara="1" wrap="square" lIns="91700" tIns="91700" rIns="91700" bIns="91700" anchor="t" anchorCtr="0">
            <a:noAutofit/>
          </a:bodyPr>
          <a:lstStyle/>
          <a:p>
            <a:pPr marL="0" lvl="0" indent="0" algn="ctr" rtl="1">
              <a:lnSpc>
                <a:spcPct val="150000"/>
              </a:lnSpc>
              <a:spcBef>
                <a:spcPts val="0"/>
              </a:spcBef>
              <a:spcAft>
                <a:spcPts val="1637"/>
              </a:spcAft>
              <a:buNone/>
            </a:pPr>
            <a:r>
              <a:rPr lang="ar-SA" dirty="0">
                <a:solidFill>
                  <a:srgbClr val="DEEDEE"/>
                </a:solidFill>
                <a:latin typeface="IBM Plex Sans Arabic"/>
                <a:ea typeface="IBM Plex Sans Arabic"/>
                <a:cs typeface="IBM Plex Sans Arabic"/>
                <a:sym typeface="IBM Plex Sans Arabic"/>
              </a:rPr>
              <a:t>عند النقر على </a:t>
            </a:r>
            <a:r>
              <a:rPr lang="ar-SA" b="1" dirty="0">
                <a:solidFill>
                  <a:srgbClr val="DEEDEE"/>
                </a:solidFill>
                <a:latin typeface="IBM Plex Sans Arabic"/>
                <a:ea typeface="IBM Plex Sans Arabic"/>
                <a:cs typeface="IBM Plex Sans Arabic"/>
                <a:sym typeface="IBM Plex Sans Arabic"/>
              </a:rPr>
              <a:t>"هذا أنا" </a:t>
            </a:r>
            <a:r>
              <a:rPr lang="ar-SA" dirty="0">
                <a:solidFill>
                  <a:srgbClr val="DEEDEE"/>
                </a:solidFill>
                <a:latin typeface="IBM Plex Sans Arabic"/>
                <a:ea typeface="IBM Plex Sans Arabic"/>
                <a:cs typeface="IBM Plex Sans Arabic"/>
                <a:sym typeface="IBM Plex Sans Arabic"/>
              </a:rPr>
              <a:t>تظهر نافذة فحواها </a:t>
            </a:r>
            <a:r>
              <a:rPr lang="ar-SA" b="1" dirty="0">
                <a:solidFill>
                  <a:srgbClr val="DEEDEE"/>
                </a:solidFill>
                <a:latin typeface="IBM Plex Sans Arabic"/>
                <a:ea typeface="IBM Plex Sans Arabic"/>
                <a:cs typeface="IBM Plex Sans Arabic"/>
                <a:sym typeface="IBM Plex Sans Arabic"/>
              </a:rPr>
              <a:t>"شكرا لك، تم تأكيد النشاط" </a:t>
            </a:r>
            <a:r>
              <a:rPr lang="ar-SA" dirty="0">
                <a:solidFill>
                  <a:srgbClr val="DEEDEE"/>
                </a:solidFill>
                <a:latin typeface="IBM Plex Sans Arabic"/>
                <a:ea typeface="IBM Plex Sans Arabic"/>
                <a:cs typeface="IBM Plex Sans Arabic"/>
                <a:sym typeface="IBM Plex Sans Arabic"/>
              </a:rPr>
              <a:t>. </a:t>
            </a:r>
          </a:p>
          <a:p>
            <a:pPr marL="0" lvl="0" indent="0" algn="ctr" rtl="1">
              <a:lnSpc>
                <a:spcPct val="150000"/>
              </a:lnSpc>
              <a:spcBef>
                <a:spcPts val="0"/>
              </a:spcBef>
              <a:spcAft>
                <a:spcPts val="1637"/>
              </a:spcAft>
              <a:buNone/>
            </a:pPr>
            <a:r>
              <a:rPr lang="ar-SA" dirty="0">
                <a:solidFill>
                  <a:srgbClr val="DEEDEE"/>
                </a:solidFill>
                <a:latin typeface="IBM Plex Sans Arabic"/>
                <a:ea typeface="IBM Plex Sans Arabic"/>
                <a:cs typeface="IBM Plex Sans Arabic"/>
                <a:sym typeface="IBM Plex Sans Arabic"/>
              </a:rPr>
              <a:t>تتيح النافذة للمستخدم خيار </a:t>
            </a:r>
            <a:r>
              <a:rPr lang="ar-SA" b="1" dirty="0">
                <a:solidFill>
                  <a:srgbClr val="DEEDEE"/>
                </a:solidFill>
                <a:latin typeface="IBM Plex Sans Arabic"/>
                <a:ea typeface="IBM Plex Sans Arabic"/>
                <a:cs typeface="IBM Plex Sans Arabic"/>
                <a:sym typeface="IBM Plex Sans Arabic"/>
              </a:rPr>
              <a:t>"تذكر الجهاز"</a:t>
            </a:r>
            <a:r>
              <a:rPr lang="ar-SA" dirty="0">
                <a:solidFill>
                  <a:srgbClr val="DEEDEE"/>
                </a:solidFill>
                <a:latin typeface="IBM Plex Sans Arabic"/>
                <a:ea typeface="IBM Plex Sans Arabic"/>
                <a:cs typeface="IBM Plex Sans Arabic"/>
                <a:sym typeface="IBM Plex Sans Arabic"/>
              </a:rPr>
              <a:t> لتسجيله في النظام .</a:t>
            </a:r>
            <a:r>
              <a:rPr lang="ar-SA" sz="1413" dirty="0">
                <a:solidFill>
                  <a:srgbClr val="DEEDEE"/>
                </a:solidFill>
                <a:latin typeface="IBM Plex Sans Arabic"/>
                <a:ea typeface="IBM Plex Sans Arabic"/>
                <a:cs typeface="IBM Plex Sans Arabic"/>
                <a:sym typeface="IBM Plex Sans Arabic"/>
              </a:rPr>
              <a:t> </a:t>
            </a:r>
            <a:endParaRPr sz="1413" dirty="0">
              <a:solidFill>
                <a:srgbClr val="DEEDEE"/>
              </a:solidFill>
              <a:latin typeface="IBM Plex Sans Arabic"/>
              <a:ea typeface="IBM Plex Sans Arabic"/>
              <a:cs typeface="IBM Plex Sans Arabic"/>
              <a:sym typeface="IBM Plex Sans Arabic"/>
            </a:endParaRPr>
          </a:p>
        </p:txBody>
      </p:sp>
    </p:spTree>
    <p:extLst>
      <p:ext uri="{BB962C8B-B14F-4D97-AF65-F5344CB8AC3E}">
        <p14:creationId xmlns:p14="http://schemas.microsoft.com/office/powerpoint/2010/main" val="3573566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3">
          <a:extLst>
            <a:ext uri="{FF2B5EF4-FFF2-40B4-BE49-F238E27FC236}">
              <a16:creationId xmlns:a16="http://schemas.microsoft.com/office/drawing/2014/main" id="{FAA1B710-1983-5997-19E1-595928D3F89E}"/>
            </a:ext>
          </a:extLst>
        </p:cNvPr>
        <p:cNvGrpSpPr/>
        <p:nvPr/>
      </p:nvGrpSpPr>
      <p:grpSpPr>
        <a:xfrm>
          <a:off x="0" y="0"/>
          <a:ext cx="0" cy="0"/>
          <a:chOff x="0" y="0"/>
          <a:chExt cx="0" cy="0"/>
        </a:xfrm>
      </p:grpSpPr>
      <p:sp>
        <p:nvSpPr>
          <p:cNvPr id="244" name="Google Shape;244;p25">
            <a:extLst>
              <a:ext uri="{FF2B5EF4-FFF2-40B4-BE49-F238E27FC236}">
                <a16:creationId xmlns:a16="http://schemas.microsoft.com/office/drawing/2014/main" id="{79A8091A-303D-0D1C-5634-0ADF95DAE0DF}"/>
              </a:ext>
            </a:extLst>
          </p:cNvPr>
          <p:cNvSpPr txBox="1"/>
          <p:nvPr/>
        </p:nvSpPr>
        <p:spPr>
          <a:xfrm>
            <a:off x="3272885" y="122339"/>
            <a:ext cx="5253364" cy="971776"/>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1190"/>
              </a:spcBef>
              <a:spcAft>
                <a:spcPts val="0"/>
              </a:spcAft>
              <a:buClr>
                <a:schemeClr val="dk1"/>
              </a:buClr>
              <a:buSzPts val="1116"/>
              <a:buFont typeface="Arial"/>
              <a:buNone/>
            </a:pPr>
            <a:r>
              <a:rPr lang="ar" sz="1785" b="1" dirty="0">
                <a:solidFill>
                  <a:srgbClr val="CCD891"/>
                </a:solidFill>
                <a:latin typeface="IBM Plex Sans Arabic"/>
                <a:ea typeface="IBM Plex Sans Arabic"/>
                <a:cs typeface="IBM Plex Sans Arabic"/>
                <a:sym typeface="IBM Plex Sans Arabic"/>
              </a:rPr>
              <a:t>العرض التوضيحي/اللقطات/الفيديوهات/المحاكاة:</a:t>
            </a:r>
            <a:endParaRPr sz="1785" b="1" dirty="0">
              <a:solidFill>
                <a:srgbClr val="CCD891"/>
              </a:solidFill>
              <a:latin typeface="IBM Plex Sans Arabic"/>
              <a:ea typeface="IBM Plex Sans Arabic"/>
              <a:cs typeface="IBM Plex Sans Arabic"/>
              <a:sym typeface="IBM Plex Sans Arabic"/>
            </a:endParaRPr>
          </a:p>
        </p:txBody>
      </p:sp>
      <p:pic>
        <p:nvPicPr>
          <p:cNvPr id="8" name="صورة 7" descr="صورة تحتوي على نص, الإلكترونيات, الهاتف النقال, جهاز محمول&#10;&#10;قد يكون المحتوى الذي تم إنشاؤه بواسطة الذكاء الاصطناعي غير صحيح.">
            <a:extLst>
              <a:ext uri="{FF2B5EF4-FFF2-40B4-BE49-F238E27FC236}">
                <a16:creationId xmlns:a16="http://schemas.microsoft.com/office/drawing/2014/main" id="{66B31D46-6363-1B9C-FFE2-6559E2DE5FE1}"/>
              </a:ext>
            </a:extLst>
          </p:cNvPr>
          <p:cNvPicPr>
            <a:picLocks noChangeAspect="1"/>
          </p:cNvPicPr>
          <p:nvPr/>
        </p:nvPicPr>
        <p:blipFill>
          <a:blip r:embed="rId3"/>
          <a:stretch>
            <a:fillRect/>
          </a:stretch>
        </p:blipFill>
        <p:spPr>
          <a:xfrm>
            <a:off x="4570032" y="745387"/>
            <a:ext cx="2519525" cy="4479155"/>
          </a:xfrm>
          <a:prstGeom prst="rect">
            <a:avLst/>
          </a:prstGeom>
          <a:effectLst>
            <a:softEdge rad="317500"/>
          </a:effectLst>
        </p:spPr>
      </p:pic>
      <p:pic>
        <p:nvPicPr>
          <p:cNvPr id="3" name="صورة 2" descr="صورة تحتوي على نص, الهاتف النقال, جهاز محمول, جهاز اتصال&#10;&#10;قد يكون المحتوى الذي تم إنشاؤه بواسطة الذكاء الاصطناعي غير صحيح.">
            <a:extLst>
              <a:ext uri="{FF2B5EF4-FFF2-40B4-BE49-F238E27FC236}">
                <a16:creationId xmlns:a16="http://schemas.microsoft.com/office/drawing/2014/main" id="{A4AB6F95-44FF-CAB1-742B-512E24E0DD55}"/>
              </a:ext>
            </a:extLst>
          </p:cNvPr>
          <p:cNvPicPr>
            <a:picLocks noChangeAspect="1"/>
          </p:cNvPicPr>
          <p:nvPr/>
        </p:nvPicPr>
        <p:blipFill>
          <a:blip r:embed="rId4"/>
          <a:stretch>
            <a:fillRect/>
          </a:stretch>
        </p:blipFill>
        <p:spPr>
          <a:xfrm>
            <a:off x="512524" y="745390"/>
            <a:ext cx="2519524" cy="4479152"/>
          </a:xfrm>
          <a:prstGeom prst="rect">
            <a:avLst/>
          </a:prstGeom>
          <a:effectLst>
            <a:softEdge rad="317500"/>
          </a:effectLst>
        </p:spPr>
      </p:pic>
      <p:sp>
        <p:nvSpPr>
          <p:cNvPr id="4" name="شكل بيضاوي 3">
            <a:extLst>
              <a:ext uri="{FF2B5EF4-FFF2-40B4-BE49-F238E27FC236}">
                <a16:creationId xmlns:a16="http://schemas.microsoft.com/office/drawing/2014/main" id="{E591A67A-5B68-94B6-15C2-54B6C9D6C68D}"/>
              </a:ext>
            </a:extLst>
          </p:cNvPr>
          <p:cNvSpPr/>
          <p:nvPr/>
        </p:nvSpPr>
        <p:spPr>
          <a:xfrm>
            <a:off x="8156306" y="1134146"/>
            <a:ext cx="740665" cy="714446"/>
          </a:xfrm>
          <a:prstGeom prst="ellipse">
            <a:avLst/>
          </a:prstGeom>
          <a:solidFill>
            <a:srgbClr val="259763"/>
          </a:solidFill>
          <a:ln w="57150">
            <a:solidFill>
              <a:srgbClr val="146A2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5" name="Google Shape;245;p25">
            <a:extLst>
              <a:ext uri="{FF2B5EF4-FFF2-40B4-BE49-F238E27FC236}">
                <a16:creationId xmlns:a16="http://schemas.microsoft.com/office/drawing/2014/main" id="{0771228B-B154-81AA-F050-67A3EB86CC94}"/>
              </a:ext>
            </a:extLst>
          </p:cNvPr>
          <p:cNvSpPr txBox="1"/>
          <p:nvPr/>
        </p:nvSpPr>
        <p:spPr>
          <a:xfrm>
            <a:off x="8357093" y="875822"/>
            <a:ext cx="413081" cy="342701"/>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1637"/>
              </a:spcAft>
              <a:buNone/>
            </a:pPr>
            <a:r>
              <a:rPr lang="en-US" sz="8000" dirty="0">
                <a:solidFill>
                  <a:srgbClr val="CCD891"/>
                </a:solidFill>
                <a:latin typeface="IBM Plex Sans Arabic"/>
                <a:ea typeface="IBM Plex Sans Arabic"/>
                <a:cs typeface="IBM Plex Sans Arabic"/>
                <a:sym typeface="IBM Plex Sans Arabic"/>
              </a:rPr>
              <a:t>5</a:t>
            </a:r>
            <a:endParaRPr sz="8000" dirty="0">
              <a:solidFill>
                <a:srgbClr val="CCD891"/>
              </a:solidFill>
              <a:latin typeface="IBM Plex Sans Arabic"/>
              <a:ea typeface="IBM Plex Sans Arabic"/>
              <a:cs typeface="IBM Plex Sans Arabic"/>
              <a:sym typeface="IBM Plex Sans Arabic"/>
            </a:endParaRPr>
          </a:p>
        </p:txBody>
      </p:sp>
      <p:sp>
        <p:nvSpPr>
          <p:cNvPr id="6" name="شكل بيضاوي 5">
            <a:extLst>
              <a:ext uri="{FF2B5EF4-FFF2-40B4-BE49-F238E27FC236}">
                <a16:creationId xmlns:a16="http://schemas.microsoft.com/office/drawing/2014/main" id="{C0CAF610-E1E4-D175-6EF7-6E437F350428}"/>
              </a:ext>
            </a:extLst>
          </p:cNvPr>
          <p:cNvSpPr/>
          <p:nvPr/>
        </p:nvSpPr>
        <p:spPr>
          <a:xfrm>
            <a:off x="3778147" y="1134146"/>
            <a:ext cx="740665" cy="714446"/>
          </a:xfrm>
          <a:prstGeom prst="ellipse">
            <a:avLst/>
          </a:prstGeom>
          <a:solidFill>
            <a:srgbClr val="259763"/>
          </a:solidFill>
          <a:ln w="57150">
            <a:solidFill>
              <a:srgbClr val="146A2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7" name="Google Shape;245;p25">
            <a:extLst>
              <a:ext uri="{FF2B5EF4-FFF2-40B4-BE49-F238E27FC236}">
                <a16:creationId xmlns:a16="http://schemas.microsoft.com/office/drawing/2014/main" id="{7A11DF70-4BE4-25FF-E7B6-CFDDB9B1838A}"/>
              </a:ext>
            </a:extLst>
          </p:cNvPr>
          <p:cNvSpPr txBox="1"/>
          <p:nvPr/>
        </p:nvSpPr>
        <p:spPr>
          <a:xfrm>
            <a:off x="3978934" y="875822"/>
            <a:ext cx="413081" cy="342701"/>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1637"/>
              </a:spcAft>
              <a:buNone/>
            </a:pPr>
            <a:r>
              <a:rPr lang="en-US" sz="8000" dirty="0">
                <a:solidFill>
                  <a:srgbClr val="CCD891"/>
                </a:solidFill>
                <a:latin typeface="IBM Plex Sans Arabic"/>
                <a:ea typeface="IBM Plex Sans Arabic"/>
                <a:cs typeface="IBM Plex Sans Arabic"/>
                <a:sym typeface="IBM Plex Sans Arabic"/>
              </a:rPr>
              <a:t>6</a:t>
            </a:r>
            <a:endParaRPr sz="8000" dirty="0">
              <a:solidFill>
                <a:srgbClr val="CCD891"/>
              </a:solidFill>
              <a:latin typeface="IBM Plex Sans Arabic"/>
              <a:ea typeface="IBM Plex Sans Arabic"/>
              <a:cs typeface="IBM Plex Sans Arabic"/>
              <a:sym typeface="IBM Plex Sans Arabic"/>
            </a:endParaRPr>
          </a:p>
        </p:txBody>
      </p:sp>
      <p:pic>
        <p:nvPicPr>
          <p:cNvPr id="9" name="صورة 8">
            <a:extLst>
              <a:ext uri="{FF2B5EF4-FFF2-40B4-BE49-F238E27FC236}">
                <a16:creationId xmlns:a16="http://schemas.microsoft.com/office/drawing/2014/main" id="{9F6ADB10-FF45-6D59-A88D-F90C40D51FBB}"/>
              </a:ext>
            </a:extLst>
          </p:cNvPr>
          <p:cNvPicPr>
            <a:picLocks noChangeAspect="1"/>
          </p:cNvPicPr>
          <p:nvPr/>
        </p:nvPicPr>
        <p:blipFill>
          <a:blip r:embed="rId5"/>
          <a:stretch>
            <a:fillRect/>
          </a:stretch>
        </p:blipFill>
        <p:spPr>
          <a:xfrm>
            <a:off x="5471773" y="4033718"/>
            <a:ext cx="560881" cy="566977"/>
          </a:xfrm>
          <a:prstGeom prst="rect">
            <a:avLst/>
          </a:prstGeom>
        </p:spPr>
      </p:pic>
      <p:pic>
        <p:nvPicPr>
          <p:cNvPr id="11" name="صورة 10">
            <a:extLst>
              <a:ext uri="{FF2B5EF4-FFF2-40B4-BE49-F238E27FC236}">
                <a16:creationId xmlns:a16="http://schemas.microsoft.com/office/drawing/2014/main" id="{227EABA9-016A-89C4-1C64-EC5E5CFD3505}"/>
              </a:ext>
            </a:extLst>
          </p:cNvPr>
          <p:cNvPicPr>
            <a:picLocks noChangeAspect="1"/>
          </p:cNvPicPr>
          <p:nvPr/>
        </p:nvPicPr>
        <p:blipFill>
          <a:blip r:embed="rId5"/>
          <a:stretch>
            <a:fillRect/>
          </a:stretch>
        </p:blipFill>
        <p:spPr>
          <a:xfrm>
            <a:off x="1277229" y="3293037"/>
            <a:ext cx="560881" cy="566977"/>
          </a:xfrm>
          <a:prstGeom prst="rect">
            <a:avLst/>
          </a:prstGeom>
        </p:spPr>
      </p:pic>
      <p:sp>
        <p:nvSpPr>
          <p:cNvPr id="12" name="Google Shape;245;p25">
            <a:extLst>
              <a:ext uri="{FF2B5EF4-FFF2-40B4-BE49-F238E27FC236}">
                <a16:creationId xmlns:a16="http://schemas.microsoft.com/office/drawing/2014/main" id="{F0275C5B-8E7A-3357-E368-840604D1C86D}"/>
              </a:ext>
            </a:extLst>
          </p:cNvPr>
          <p:cNvSpPr txBox="1"/>
          <p:nvPr/>
        </p:nvSpPr>
        <p:spPr>
          <a:xfrm>
            <a:off x="7523788" y="2377059"/>
            <a:ext cx="939728" cy="342701"/>
          </a:xfrm>
          <a:prstGeom prst="rect">
            <a:avLst/>
          </a:prstGeom>
          <a:noFill/>
          <a:ln>
            <a:noFill/>
          </a:ln>
        </p:spPr>
        <p:txBody>
          <a:bodyPr spcFirstLastPara="1" wrap="square" lIns="91700" tIns="91700" rIns="91700" bIns="91700" anchor="t" anchorCtr="0">
            <a:noAutofit/>
          </a:bodyPr>
          <a:lstStyle/>
          <a:p>
            <a:pPr marL="0" lvl="0" indent="0" algn="ctr" rtl="1">
              <a:lnSpc>
                <a:spcPct val="150000"/>
              </a:lnSpc>
              <a:spcBef>
                <a:spcPts val="0"/>
              </a:spcBef>
              <a:spcAft>
                <a:spcPts val="1637"/>
              </a:spcAft>
              <a:buNone/>
            </a:pPr>
            <a:r>
              <a:rPr lang="ar-SA" sz="1413" dirty="0">
                <a:solidFill>
                  <a:srgbClr val="DEEDEE"/>
                </a:solidFill>
                <a:latin typeface="IBM Plex Sans Arabic"/>
                <a:ea typeface="IBM Plex Sans Arabic"/>
                <a:cs typeface="IBM Plex Sans Arabic"/>
                <a:sym typeface="IBM Plex Sans Arabic"/>
              </a:rPr>
              <a:t>إذا كان الاستخدام مشبوه ، ينقر المستخدم على </a:t>
            </a:r>
            <a:r>
              <a:rPr lang="ar-SA" sz="1413" b="1" dirty="0">
                <a:solidFill>
                  <a:srgbClr val="DEEDEE"/>
                </a:solidFill>
                <a:latin typeface="IBM Plex Sans Arabic"/>
                <a:ea typeface="IBM Plex Sans Arabic"/>
                <a:cs typeface="IBM Plex Sans Arabic"/>
                <a:sym typeface="IBM Plex Sans Arabic"/>
              </a:rPr>
              <a:t>"لا، ليس أنا</a:t>
            </a:r>
            <a:r>
              <a:rPr lang="ar-SA" sz="1413" dirty="0">
                <a:solidFill>
                  <a:srgbClr val="DEEDEE"/>
                </a:solidFill>
                <a:latin typeface="IBM Plex Sans Arabic"/>
                <a:ea typeface="IBM Plex Sans Arabic"/>
                <a:cs typeface="IBM Plex Sans Arabic"/>
                <a:sym typeface="IBM Plex Sans Arabic"/>
              </a:rPr>
              <a:t>"</a:t>
            </a:r>
            <a:endParaRPr sz="1413" dirty="0">
              <a:solidFill>
                <a:srgbClr val="DEEDEE"/>
              </a:solidFill>
              <a:latin typeface="IBM Plex Sans Arabic"/>
              <a:ea typeface="IBM Plex Sans Arabic"/>
              <a:cs typeface="IBM Plex Sans Arabic"/>
              <a:sym typeface="IBM Plex Sans Arabic"/>
            </a:endParaRPr>
          </a:p>
        </p:txBody>
      </p:sp>
      <p:sp>
        <p:nvSpPr>
          <p:cNvPr id="13" name="Google Shape;245;p25">
            <a:extLst>
              <a:ext uri="{FF2B5EF4-FFF2-40B4-BE49-F238E27FC236}">
                <a16:creationId xmlns:a16="http://schemas.microsoft.com/office/drawing/2014/main" id="{A78EB105-13E5-7DFF-AB0E-11BC6CC1A4E0}"/>
              </a:ext>
            </a:extLst>
          </p:cNvPr>
          <p:cNvSpPr txBox="1"/>
          <p:nvPr/>
        </p:nvSpPr>
        <p:spPr>
          <a:xfrm>
            <a:off x="2956911" y="2229048"/>
            <a:ext cx="1688258" cy="342701"/>
          </a:xfrm>
          <a:prstGeom prst="rect">
            <a:avLst/>
          </a:prstGeom>
          <a:noFill/>
          <a:ln>
            <a:noFill/>
          </a:ln>
        </p:spPr>
        <p:txBody>
          <a:bodyPr spcFirstLastPara="1" wrap="square" lIns="91700" tIns="91700" rIns="91700" bIns="91700" anchor="t" anchorCtr="0">
            <a:noAutofit/>
          </a:bodyPr>
          <a:lstStyle/>
          <a:p>
            <a:pPr marL="0" lvl="0" indent="0" algn="ctr" rtl="1">
              <a:spcBef>
                <a:spcPts val="0"/>
              </a:spcBef>
              <a:spcAft>
                <a:spcPts val="1637"/>
              </a:spcAft>
              <a:buNone/>
            </a:pPr>
            <a:r>
              <a:rPr lang="ar-SA" sz="1413" dirty="0">
                <a:solidFill>
                  <a:srgbClr val="DEEDEE"/>
                </a:solidFill>
                <a:latin typeface="IBM Plex Sans Arabic"/>
                <a:ea typeface="IBM Plex Sans Arabic"/>
                <a:cs typeface="IBM Plex Sans Arabic"/>
                <a:sym typeface="IBM Plex Sans Arabic"/>
              </a:rPr>
              <a:t>تظهر نافذة عنوانها </a:t>
            </a:r>
            <a:r>
              <a:rPr lang="ar-SA" sz="1413" b="1" dirty="0">
                <a:solidFill>
                  <a:srgbClr val="DEEDEE"/>
                </a:solidFill>
                <a:latin typeface="IBM Plex Sans Arabic"/>
                <a:ea typeface="IBM Plex Sans Arabic"/>
                <a:cs typeface="IBM Plex Sans Arabic"/>
                <a:sym typeface="IBM Plex Sans Arabic"/>
              </a:rPr>
              <a:t>"سيتم تعليق الدخول مؤقتا" </a:t>
            </a:r>
            <a:r>
              <a:rPr lang="ar-SA" sz="1413" dirty="0">
                <a:solidFill>
                  <a:srgbClr val="DEEDEE"/>
                </a:solidFill>
                <a:latin typeface="IBM Plex Sans Arabic"/>
                <a:ea typeface="IBM Plex Sans Arabic"/>
                <a:cs typeface="IBM Plex Sans Arabic"/>
                <a:sym typeface="IBM Plex Sans Arabic"/>
              </a:rPr>
              <a:t>لحماية هوية المستخدم حتى تحقق الفرق المختصة من الاحتيال. </a:t>
            </a:r>
          </a:p>
          <a:p>
            <a:pPr marL="0" lvl="0" indent="0" algn="ctr" rtl="1">
              <a:spcBef>
                <a:spcPts val="0"/>
              </a:spcBef>
              <a:spcAft>
                <a:spcPts val="1637"/>
              </a:spcAft>
              <a:buNone/>
            </a:pPr>
            <a:r>
              <a:rPr lang="ar-SA" sz="1413" dirty="0">
                <a:solidFill>
                  <a:srgbClr val="DEEDEE"/>
                </a:solidFill>
                <a:latin typeface="IBM Plex Sans Arabic"/>
                <a:ea typeface="IBM Plex Sans Arabic"/>
                <a:cs typeface="IBM Plex Sans Arabic"/>
                <a:sym typeface="IBM Plex Sans Arabic"/>
              </a:rPr>
              <a:t>بإمكان المستخدم بكل يسر تغيير كلمة مرور حسابه أو تقديم بلاغ لتسريع عملية البحث.</a:t>
            </a:r>
            <a:endParaRPr sz="1413" dirty="0">
              <a:solidFill>
                <a:srgbClr val="DEEDEE"/>
              </a:solidFill>
              <a:latin typeface="IBM Plex Sans Arabic"/>
              <a:ea typeface="IBM Plex Sans Arabic"/>
              <a:cs typeface="IBM Plex Sans Arabic"/>
              <a:sym typeface="IBM Plex Sans Arabic"/>
            </a:endParaRPr>
          </a:p>
        </p:txBody>
      </p:sp>
    </p:spTree>
    <p:extLst>
      <p:ext uri="{BB962C8B-B14F-4D97-AF65-F5344CB8AC3E}">
        <p14:creationId xmlns:p14="http://schemas.microsoft.com/office/powerpoint/2010/main" val="1019914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p:nvPr/>
        </p:nvSpPr>
        <p:spPr>
          <a:xfrm>
            <a:off x="930071" y="1292042"/>
            <a:ext cx="7283700" cy="568200"/>
          </a:xfrm>
          <a:prstGeom prst="rect">
            <a:avLst/>
          </a:prstGeom>
          <a:noFill/>
          <a:ln>
            <a:noFill/>
          </a:ln>
        </p:spPr>
        <p:txBody>
          <a:bodyPr spcFirstLastPara="1" wrap="square" lIns="104975" tIns="104975" rIns="104975" bIns="104975" anchor="t" anchorCtr="0">
            <a:noAutofit/>
          </a:bodyPr>
          <a:lstStyle/>
          <a:p>
            <a:pPr marL="0" lvl="0" indent="0" algn="ctr" rtl="1">
              <a:spcBef>
                <a:spcPts val="0"/>
              </a:spcBef>
              <a:spcAft>
                <a:spcPts val="0"/>
              </a:spcAft>
              <a:buNone/>
            </a:pPr>
            <a:r>
              <a:rPr lang="ar" sz="3214" b="1">
                <a:solidFill>
                  <a:srgbClr val="FF7300"/>
                </a:solidFill>
                <a:latin typeface="IBM Plex Sans Arabic"/>
                <a:ea typeface="IBM Plex Sans Arabic"/>
                <a:cs typeface="IBM Plex Sans Arabic"/>
                <a:sym typeface="IBM Plex Sans Arabic"/>
              </a:rPr>
              <a:t>أعضاء الفريق</a:t>
            </a:r>
            <a:endParaRPr sz="3214">
              <a:solidFill>
                <a:srgbClr val="FF7300"/>
              </a:solidFill>
              <a:latin typeface="IBM Plex Sans Arabic"/>
              <a:ea typeface="IBM Plex Sans Arabic"/>
              <a:cs typeface="IBM Plex Sans Arabic"/>
              <a:sym typeface="IBM Plex Sans Arabic"/>
            </a:endParaRPr>
          </a:p>
        </p:txBody>
      </p:sp>
      <p:sp>
        <p:nvSpPr>
          <p:cNvPr id="69" name="Google Shape;69;p15"/>
          <p:cNvSpPr txBox="1"/>
          <p:nvPr/>
        </p:nvSpPr>
        <p:spPr>
          <a:xfrm>
            <a:off x="5338882" y="3283259"/>
            <a:ext cx="1549500" cy="621600"/>
          </a:xfrm>
          <a:prstGeom prst="rect">
            <a:avLst/>
          </a:prstGeom>
          <a:noFill/>
          <a:ln>
            <a:noFill/>
          </a:ln>
        </p:spPr>
        <p:txBody>
          <a:bodyPr spcFirstLastPara="1" wrap="square" lIns="104975" tIns="104975" rIns="104975" bIns="104975" anchor="t" anchorCtr="0">
            <a:noAutofit/>
          </a:bodyPr>
          <a:lstStyle/>
          <a:p>
            <a:pPr marL="0" lvl="0" indent="0" algn="ctr" rtl="1">
              <a:lnSpc>
                <a:spcPct val="200000"/>
              </a:lnSpc>
              <a:spcBef>
                <a:spcPts val="0"/>
              </a:spcBef>
              <a:spcAft>
                <a:spcPts val="1837"/>
              </a:spcAft>
              <a:buNone/>
            </a:pPr>
            <a:r>
              <a:rPr lang="ar-SA" sz="1607" dirty="0">
                <a:solidFill>
                  <a:srgbClr val="FFFFFF"/>
                </a:solidFill>
                <a:latin typeface="IBM Plex Sans Arabic"/>
                <a:ea typeface="IBM Plex Sans Arabic"/>
                <a:cs typeface="IBM Plex Sans Arabic"/>
                <a:sym typeface="IBM Plex Sans Arabic"/>
              </a:rPr>
              <a:t>سارة بندر</a:t>
            </a:r>
            <a:endParaRPr sz="1607" dirty="0">
              <a:solidFill>
                <a:srgbClr val="FFFFFF"/>
              </a:solidFill>
              <a:latin typeface="IBM Plex Sans Arabic"/>
              <a:ea typeface="IBM Plex Sans Arabic"/>
              <a:cs typeface="IBM Plex Sans Arabic"/>
              <a:sym typeface="IBM Plex Sans Arabic"/>
            </a:endParaRPr>
          </a:p>
        </p:txBody>
      </p:sp>
      <p:sp>
        <p:nvSpPr>
          <p:cNvPr id="70" name="Google Shape;70;p15"/>
          <p:cNvSpPr txBox="1"/>
          <p:nvPr/>
        </p:nvSpPr>
        <p:spPr>
          <a:xfrm>
            <a:off x="3810014" y="3283259"/>
            <a:ext cx="1549500" cy="621600"/>
          </a:xfrm>
          <a:prstGeom prst="rect">
            <a:avLst/>
          </a:prstGeom>
          <a:noFill/>
          <a:ln>
            <a:noFill/>
          </a:ln>
        </p:spPr>
        <p:txBody>
          <a:bodyPr spcFirstLastPara="1" wrap="square" lIns="104975" tIns="104975" rIns="104975" bIns="104975" anchor="t" anchorCtr="0">
            <a:noAutofit/>
          </a:bodyPr>
          <a:lstStyle/>
          <a:p>
            <a:pPr marL="0" lvl="0" indent="0" algn="ctr" rtl="1">
              <a:lnSpc>
                <a:spcPct val="200000"/>
              </a:lnSpc>
              <a:spcBef>
                <a:spcPts val="0"/>
              </a:spcBef>
              <a:spcAft>
                <a:spcPts val="1837"/>
              </a:spcAft>
              <a:buNone/>
            </a:pPr>
            <a:r>
              <a:rPr lang="ar-SA" sz="1607" dirty="0">
                <a:solidFill>
                  <a:srgbClr val="FFFFFF"/>
                </a:solidFill>
                <a:latin typeface="IBM Plex Sans Arabic"/>
                <a:ea typeface="IBM Plex Sans Arabic"/>
                <a:cs typeface="IBM Plex Sans Arabic"/>
                <a:sym typeface="IBM Plex Sans Arabic"/>
              </a:rPr>
              <a:t>ريما تركي</a:t>
            </a:r>
            <a:endParaRPr sz="1607" dirty="0">
              <a:solidFill>
                <a:srgbClr val="FFFFFF"/>
              </a:solidFill>
              <a:latin typeface="IBM Plex Sans Arabic"/>
              <a:ea typeface="IBM Plex Sans Arabic"/>
              <a:cs typeface="IBM Plex Sans Arabic"/>
              <a:sym typeface="IBM Plex Sans Arabic"/>
            </a:endParaRPr>
          </a:p>
        </p:txBody>
      </p:sp>
      <p:sp>
        <p:nvSpPr>
          <p:cNvPr id="73" name="Google Shape;73;p15"/>
          <p:cNvSpPr/>
          <p:nvPr/>
        </p:nvSpPr>
        <p:spPr>
          <a:xfrm>
            <a:off x="5803738" y="2542572"/>
            <a:ext cx="576900" cy="568200"/>
          </a:xfrm>
          <a:prstGeom prst="ellipse">
            <a:avLst/>
          </a:prstGeom>
          <a:solidFill>
            <a:srgbClr val="143428"/>
          </a:solidFill>
          <a:ln w="8925" cap="flat" cmpd="sng">
            <a:solidFill>
              <a:srgbClr val="717A43"/>
            </a:solidFill>
            <a:prstDash val="solid"/>
            <a:round/>
            <a:headEnd type="none" w="sm" len="sm"/>
            <a:tailEnd type="none" w="sm" len="sm"/>
          </a:ln>
        </p:spPr>
        <p:txBody>
          <a:bodyPr spcFirstLastPara="1" wrap="square" lIns="85800" tIns="85800" rIns="85800" bIns="85800" anchor="ctr" anchorCtr="0">
            <a:noAutofit/>
          </a:bodyPr>
          <a:lstStyle/>
          <a:p>
            <a:pPr marL="0" lvl="0" indent="0" algn="ctr" rtl="0">
              <a:spcBef>
                <a:spcPts val="0"/>
              </a:spcBef>
              <a:spcAft>
                <a:spcPts val="0"/>
              </a:spcAft>
              <a:buNone/>
            </a:pPr>
            <a:endParaRPr sz="1313" dirty="0"/>
          </a:p>
        </p:txBody>
      </p:sp>
      <p:sp>
        <p:nvSpPr>
          <p:cNvPr id="74" name="Google Shape;74;p15"/>
          <p:cNvSpPr/>
          <p:nvPr/>
        </p:nvSpPr>
        <p:spPr>
          <a:xfrm>
            <a:off x="4314806" y="2542572"/>
            <a:ext cx="576900" cy="568200"/>
          </a:xfrm>
          <a:prstGeom prst="ellipse">
            <a:avLst/>
          </a:prstGeom>
          <a:solidFill>
            <a:srgbClr val="143428"/>
          </a:solidFill>
          <a:ln w="8925" cap="flat" cmpd="sng">
            <a:solidFill>
              <a:srgbClr val="717A43"/>
            </a:solidFill>
            <a:prstDash val="solid"/>
            <a:round/>
            <a:headEnd type="none" w="sm" len="sm"/>
            <a:tailEnd type="none" w="sm" len="sm"/>
          </a:ln>
        </p:spPr>
        <p:txBody>
          <a:bodyPr spcFirstLastPara="1" wrap="square" lIns="85800" tIns="85800" rIns="85800" bIns="85800" anchor="ctr" anchorCtr="0">
            <a:noAutofit/>
          </a:bodyPr>
          <a:lstStyle/>
          <a:p>
            <a:pPr marL="0" lvl="0" indent="0" algn="ctr" rtl="0">
              <a:spcBef>
                <a:spcPts val="0"/>
              </a:spcBef>
              <a:spcAft>
                <a:spcPts val="0"/>
              </a:spcAft>
              <a:buNone/>
            </a:pPr>
            <a:endParaRPr sz="1313"/>
          </a:p>
        </p:txBody>
      </p:sp>
      <p:pic>
        <p:nvPicPr>
          <p:cNvPr id="77" name="Google Shape;77;p15" title="np_user_4676560_53B28C.png"/>
          <p:cNvPicPr preferRelativeResize="0"/>
          <p:nvPr/>
        </p:nvPicPr>
        <p:blipFill>
          <a:blip r:embed="rId3">
            <a:alphaModFix/>
          </a:blip>
          <a:stretch>
            <a:fillRect/>
          </a:stretch>
        </p:blipFill>
        <p:spPr>
          <a:xfrm>
            <a:off x="5982477" y="2693071"/>
            <a:ext cx="237979" cy="236760"/>
          </a:xfrm>
          <a:prstGeom prst="rect">
            <a:avLst/>
          </a:prstGeom>
          <a:noFill/>
          <a:ln>
            <a:noFill/>
          </a:ln>
        </p:spPr>
      </p:pic>
      <p:pic>
        <p:nvPicPr>
          <p:cNvPr id="78" name="Google Shape;78;p15" title="np_user_4676560_53B28C.png"/>
          <p:cNvPicPr preferRelativeResize="0"/>
          <p:nvPr/>
        </p:nvPicPr>
        <p:blipFill>
          <a:blip r:embed="rId3">
            <a:alphaModFix/>
          </a:blip>
          <a:stretch>
            <a:fillRect/>
          </a:stretch>
        </p:blipFill>
        <p:spPr>
          <a:xfrm>
            <a:off x="4478334" y="2693071"/>
            <a:ext cx="237979" cy="236760"/>
          </a:xfrm>
          <a:prstGeom prst="rect">
            <a:avLst/>
          </a:prstGeom>
          <a:noFill/>
          <a:ln>
            <a:noFill/>
          </a:ln>
        </p:spPr>
      </p:pic>
      <p:sp>
        <p:nvSpPr>
          <p:cNvPr id="6" name="Google Shape;70;p15">
            <a:extLst>
              <a:ext uri="{FF2B5EF4-FFF2-40B4-BE49-F238E27FC236}">
                <a16:creationId xmlns:a16="http://schemas.microsoft.com/office/drawing/2014/main" id="{54DB870A-CA71-B459-F37D-21533FB7297B}"/>
              </a:ext>
            </a:extLst>
          </p:cNvPr>
          <p:cNvSpPr txBox="1"/>
          <p:nvPr/>
        </p:nvSpPr>
        <p:spPr>
          <a:xfrm>
            <a:off x="2281146" y="3261271"/>
            <a:ext cx="1549500" cy="621600"/>
          </a:xfrm>
          <a:prstGeom prst="rect">
            <a:avLst/>
          </a:prstGeom>
          <a:noFill/>
          <a:ln>
            <a:noFill/>
          </a:ln>
        </p:spPr>
        <p:txBody>
          <a:bodyPr spcFirstLastPara="1" wrap="square" lIns="104975" tIns="104975" rIns="104975" bIns="104975" anchor="t" anchorCtr="0">
            <a:noAutofit/>
          </a:bodyPr>
          <a:lstStyle/>
          <a:p>
            <a:pPr marL="0" lvl="0" indent="0" algn="ctr" rtl="1">
              <a:lnSpc>
                <a:spcPct val="200000"/>
              </a:lnSpc>
              <a:spcBef>
                <a:spcPts val="0"/>
              </a:spcBef>
              <a:spcAft>
                <a:spcPts val="1837"/>
              </a:spcAft>
              <a:buNone/>
            </a:pPr>
            <a:r>
              <a:rPr lang="ar-SA" sz="1607" dirty="0">
                <a:solidFill>
                  <a:srgbClr val="FFFFFF"/>
                </a:solidFill>
                <a:latin typeface="IBM Plex Sans Arabic"/>
                <a:ea typeface="IBM Plex Sans Arabic"/>
                <a:cs typeface="IBM Plex Sans Arabic"/>
                <a:sym typeface="IBM Plex Sans Arabic"/>
              </a:rPr>
              <a:t>عزيزه مقبل</a:t>
            </a:r>
            <a:endParaRPr sz="1607" dirty="0">
              <a:solidFill>
                <a:srgbClr val="FFFFFF"/>
              </a:solidFill>
              <a:latin typeface="IBM Plex Sans Arabic"/>
              <a:ea typeface="IBM Plex Sans Arabic"/>
              <a:cs typeface="IBM Plex Sans Arabic"/>
              <a:sym typeface="IBM Plex Sans Arabic"/>
            </a:endParaRPr>
          </a:p>
        </p:txBody>
      </p:sp>
      <p:sp>
        <p:nvSpPr>
          <p:cNvPr id="7" name="Google Shape;74;p15">
            <a:extLst>
              <a:ext uri="{FF2B5EF4-FFF2-40B4-BE49-F238E27FC236}">
                <a16:creationId xmlns:a16="http://schemas.microsoft.com/office/drawing/2014/main" id="{70A7C6B3-BDEA-AB78-8342-BE93D64044B0}"/>
              </a:ext>
            </a:extLst>
          </p:cNvPr>
          <p:cNvSpPr/>
          <p:nvPr/>
        </p:nvSpPr>
        <p:spPr>
          <a:xfrm>
            <a:off x="2763323" y="2542572"/>
            <a:ext cx="576900" cy="568200"/>
          </a:xfrm>
          <a:prstGeom prst="ellipse">
            <a:avLst/>
          </a:prstGeom>
          <a:solidFill>
            <a:srgbClr val="143428"/>
          </a:solidFill>
          <a:ln w="8925" cap="flat" cmpd="sng">
            <a:solidFill>
              <a:srgbClr val="717A43"/>
            </a:solidFill>
            <a:prstDash val="solid"/>
            <a:round/>
            <a:headEnd type="none" w="sm" len="sm"/>
            <a:tailEnd type="none" w="sm" len="sm"/>
          </a:ln>
        </p:spPr>
        <p:txBody>
          <a:bodyPr spcFirstLastPara="1" wrap="square" lIns="85800" tIns="85800" rIns="85800" bIns="85800" anchor="ctr" anchorCtr="0">
            <a:noAutofit/>
          </a:bodyPr>
          <a:lstStyle/>
          <a:p>
            <a:pPr marL="0" lvl="0" indent="0" algn="ctr" rtl="0">
              <a:spcBef>
                <a:spcPts val="0"/>
              </a:spcBef>
              <a:spcAft>
                <a:spcPts val="0"/>
              </a:spcAft>
              <a:buNone/>
            </a:pPr>
            <a:endParaRPr sz="1313"/>
          </a:p>
        </p:txBody>
      </p:sp>
      <p:pic>
        <p:nvPicPr>
          <p:cNvPr id="8" name="Google Shape;78;p15" title="np_user_4676560_53B28C.png">
            <a:extLst>
              <a:ext uri="{FF2B5EF4-FFF2-40B4-BE49-F238E27FC236}">
                <a16:creationId xmlns:a16="http://schemas.microsoft.com/office/drawing/2014/main" id="{05A8FC91-C550-B370-A7A9-66680F1AE03A}"/>
              </a:ext>
            </a:extLst>
          </p:cNvPr>
          <p:cNvPicPr preferRelativeResize="0"/>
          <p:nvPr/>
        </p:nvPicPr>
        <p:blipFill>
          <a:blip r:embed="rId3">
            <a:alphaModFix/>
          </a:blip>
          <a:stretch>
            <a:fillRect/>
          </a:stretch>
        </p:blipFill>
        <p:spPr>
          <a:xfrm>
            <a:off x="2932784" y="2693071"/>
            <a:ext cx="237979" cy="23676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3">
          <a:extLst>
            <a:ext uri="{FF2B5EF4-FFF2-40B4-BE49-F238E27FC236}">
              <a16:creationId xmlns:a16="http://schemas.microsoft.com/office/drawing/2014/main" id="{D90AFD66-E7B0-CD51-43AF-C2286247668B}"/>
            </a:ext>
          </a:extLst>
        </p:cNvPr>
        <p:cNvGrpSpPr/>
        <p:nvPr/>
      </p:nvGrpSpPr>
      <p:grpSpPr>
        <a:xfrm>
          <a:off x="0" y="0"/>
          <a:ext cx="0" cy="0"/>
          <a:chOff x="0" y="0"/>
          <a:chExt cx="0" cy="0"/>
        </a:xfrm>
      </p:grpSpPr>
      <p:sp>
        <p:nvSpPr>
          <p:cNvPr id="244" name="Google Shape;244;p25">
            <a:extLst>
              <a:ext uri="{FF2B5EF4-FFF2-40B4-BE49-F238E27FC236}">
                <a16:creationId xmlns:a16="http://schemas.microsoft.com/office/drawing/2014/main" id="{8457477E-B551-97B4-222C-824594A1FDE4}"/>
              </a:ext>
            </a:extLst>
          </p:cNvPr>
          <p:cNvSpPr txBox="1"/>
          <p:nvPr/>
        </p:nvSpPr>
        <p:spPr>
          <a:xfrm>
            <a:off x="3283626" y="158915"/>
            <a:ext cx="5253364" cy="971776"/>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1190"/>
              </a:spcBef>
              <a:spcAft>
                <a:spcPts val="0"/>
              </a:spcAft>
              <a:buClr>
                <a:schemeClr val="dk1"/>
              </a:buClr>
              <a:buSzPts val="1116"/>
              <a:buFont typeface="Arial"/>
              <a:buNone/>
            </a:pPr>
            <a:r>
              <a:rPr lang="ar" sz="1785" b="1" dirty="0">
                <a:solidFill>
                  <a:srgbClr val="CCD891"/>
                </a:solidFill>
                <a:latin typeface="IBM Plex Sans Arabic"/>
                <a:ea typeface="IBM Plex Sans Arabic"/>
                <a:cs typeface="IBM Plex Sans Arabic"/>
                <a:sym typeface="IBM Plex Sans Arabic"/>
              </a:rPr>
              <a:t>العرض التوضيحي/اللقطات/الفيديوهات/المحاكاة:</a:t>
            </a:r>
            <a:endParaRPr sz="1785" b="1" dirty="0">
              <a:solidFill>
                <a:srgbClr val="CCD891"/>
              </a:solidFill>
              <a:latin typeface="IBM Plex Sans Arabic"/>
              <a:ea typeface="IBM Plex Sans Arabic"/>
              <a:cs typeface="IBM Plex Sans Arabic"/>
              <a:sym typeface="IBM Plex Sans Arabic"/>
            </a:endParaRPr>
          </a:p>
        </p:txBody>
      </p:sp>
      <p:pic>
        <p:nvPicPr>
          <p:cNvPr id="3" name="صورة 2" descr="صورة تحتوي على نص, الإلكترونيات, لقطة شاشة, الهاتف النقال&#10;&#10;قد يكون المحتوى الذي تم إنشاؤه بواسطة الذكاء الاصطناعي غير صحيح.">
            <a:extLst>
              <a:ext uri="{FF2B5EF4-FFF2-40B4-BE49-F238E27FC236}">
                <a16:creationId xmlns:a16="http://schemas.microsoft.com/office/drawing/2014/main" id="{CDCA5E14-50B5-1389-F5B0-887CC69ACBC1}"/>
              </a:ext>
            </a:extLst>
          </p:cNvPr>
          <p:cNvPicPr>
            <a:picLocks noChangeAspect="1"/>
          </p:cNvPicPr>
          <p:nvPr/>
        </p:nvPicPr>
        <p:blipFill>
          <a:blip r:embed="rId3"/>
          <a:stretch>
            <a:fillRect/>
          </a:stretch>
        </p:blipFill>
        <p:spPr>
          <a:xfrm>
            <a:off x="4572000" y="813913"/>
            <a:ext cx="2392223" cy="4252841"/>
          </a:xfrm>
          <a:prstGeom prst="rect">
            <a:avLst/>
          </a:prstGeom>
          <a:effectLst>
            <a:softEdge rad="317500"/>
          </a:effectLst>
        </p:spPr>
      </p:pic>
      <p:pic>
        <p:nvPicPr>
          <p:cNvPr id="11" name="صورة 10" descr="صورة تحتوي على نص, الإلكترونيات, لقطة شاشة, الهاتف النقال&#10;&#10;قد يكون المحتوى الذي تم إنشاؤه بواسطة الذكاء الاصطناعي غير صحيح.">
            <a:extLst>
              <a:ext uri="{FF2B5EF4-FFF2-40B4-BE49-F238E27FC236}">
                <a16:creationId xmlns:a16="http://schemas.microsoft.com/office/drawing/2014/main" id="{F2DBD849-41E9-3922-EF8A-66559B74E736}"/>
              </a:ext>
            </a:extLst>
          </p:cNvPr>
          <p:cNvPicPr>
            <a:picLocks noChangeAspect="1"/>
          </p:cNvPicPr>
          <p:nvPr/>
        </p:nvPicPr>
        <p:blipFill>
          <a:blip r:embed="rId4"/>
          <a:stretch>
            <a:fillRect/>
          </a:stretch>
        </p:blipFill>
        <p:spPr>
          <a:xfrm>
            <a:off x="607010" y="745387"/>
            <a:ext cx="2392223" cy="4252841"/>
          </a:xfrm>
          <a:prstGeom prst="rect">
            <a:avLst/>
          </a:prstGeom>
          <a:effectLst>
            <a:softEdge rad="317500"/>
          </a:effectLst>
        </p:spPr>
      </p:pic>
      <p:sp>
        <p:nvSpPr>
          <p:cNvPr id="12" name="شكل بيضاوي 11">
            <a:extLst>
              <a:ext uri="{FF2B5EF4-FFF2-40B4-BE49-F238E27FC236}">
                <a16:creationId xmlns:a16="http://schemas.microsoft.com/office/drawing/2014/main" id="{3FEDF6D7-7E1E-976C-208F-CBD1F7B31583}"/>
              </a:ext>
            </a:extLst>
          </p:cNvPr>
          <p:cNvSpPr/>
          <p:nvPr/>
        </p:nvSpPr>
        <p:spPr>
          <a:xfrm>
            <a:off x="8156306" y="1134146"/>
            <a:ext cx="740665" cy="714446"/>
          </a:xfrm>
          <a:prstGeom prst="ellipse">
            <a:avLst/>
          </a:prstGeom>
          <a:solidFill>
            <a:srgbClr val="259763"/>
          </a:solidFill>
          <a:ln w="57150">
            <a:solidFill>
              <a:srgbClr val="146A2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3" name="Google Shape;245;p25">
            <a:extLst>
              <a:ext uri="{FF2B5EF4-FFF2-40B4-BE49-F238E27FC236}">
                <a16:creationId xmlns:a16="http://schemas.microsoft.com/office/drawing/2014/main" id="{64DAB062-275A-BBE0-BA4F-3D92C74313C7}"/>
              </a:ext>
            </a:extLst>
          </p:cNvPr>
          <p:cNvSpPr txBox="1"/>
          <p:nvPr/>
        </p:nvSpPr>
        <p:spPr>
          <a:xfrm>
            <a:off x="8357093" y="875822"/>
            <a:ext cx="413081" cy="342701"/>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1637"/>
              </a:spcAft>
              <a:buNone/>
            </a:pPr>
            <a:r>
              <a:rPr lang="en-US" sz="8000" dirty="0">
                <a:solidFill>
                  <a:srgbClr val="CCD891"/>
                </a:solidFill>
                <a:latin typeface="IBM Plex Sans Arabic"/>
                <a:ea typeface="IBM Plex Sans Arabic"/>
                <a:cs typeface="IBM Plex Sans Arabic"/>
                <a:sym typeface="IBM Plex Sans Arabic"/>
              </a:rPr>
              <a:t>7</a:t>
            </a:r>
            <a:endParaRPr sz="8000" dirty="0">
              <a:solidFill>
                <a:srgbClr val="CCD891"/>
              </a:solidFill>
              <a:latin typeface="IBM Plex Sans Arabic"/>
              <a:ea typeface="IBM Plex Sans Arabic"/>
              <a:cs typeface="IBM Plex Sans Arabic"/>
              <a:sym typeface="IBM Plex Sans Arabic"/>
            </a:endParaRPr>
          </a:p>
        </p:txBody>
      </p:sp>
      <p:sp>
        <p:nvSpPr>
          <p:cNvPr id="14" name="شكل بيضاوي 13">
            <a:extLst>
              <a:ext uri="{FF2B5EF4-FFF2-40B4-BE49-F238E27FC236}">
                <a16:creationId xmlns:a16="http://schemas.microsoft.com/office/drawing/2014/main" id="{C8BCF777-65A3-CDE2-2385-F51FA9F73721}"/>
              </a:ext>
            </a:extLst>
          </p:cNvPr>
          <p:cNvSpPr/>
          <p:nvPr/>
        </p:nvSpPr>
        <p:spPr>
          <a:xfrm>
            <a:off x="3783988" y="1072237"/>
            <a:ext cx="740665" cy="714446"/>
          </a:xfrm>
          <a:prstGeom prst="ellipse">
            <a:avLst/>
          </a:prstGeom>
          <a:solidFill>
            <a:srgbClr val="259763"/>
          </a:solidFill>
          <a:ln w="57150">
            <a:solidFill>
              <a:srgbClr val="146A20"/>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5" name="Google Shape;245;p25">
            <a:extLst>
              <a:ext uri="{FF2B5EF4-FFF2-40B4-BE49-F238E27FC236}">
                <a16:creationId xmlns:a16="http://schemas.microsoft.com/office/drawing/2014/main" id="{F0B2B2C4-0EF4-D109-64D3-B4587B114ADE}"/>
              </a:ext>
            </a:extLst>
          </p:cNvPr>
          <p:cNvSpPr txBox="1"/>
          <p:nvPr/>
        </p:nvSpPr>
        <p:spPr>
          <a:xfrm>
            <a:off x="3984775" y="813913"/>
            <a:ext cx="413081" cy="342701"/>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1637"/>
              </a:spcAft>
              <a:buNone/>
            </a:pPr>
            <a:r>
              <a:rPr lang="en-US" sz="8000" dirty="0">
                <a:solidFill>
                  <a:srgbClr val="CCD891"/>
                </a:solidFill>
                <a:latin typeface="IBM Plex Sans Arabic"/>
                <a:ea typeface="IBM Plex Sans Arabic"/>
                <a:cs typeface="IBM Plex Sans Arabic"/>
                <a:sym typeface="IBM Plex Sans Arabic"/>
              </a:rPr>
              <a:t>8</a:t>
            </a:r>
            <a:endParaRPr sz="8000" dirty="0">
              <a:solidFill>
                <a:srgbClr val="CCD891"/>
              </a:solidFill>
              <a:latin typeface="IBM Plex Sans Arabic"/>
              <a:ea typeface="IBM Plex Sans Arabic"/>
              <a:cs typeface="IBM Plex Sans Arabic"/>
              <a:sym typeface="IBM Plex Sans Arabic"/>
            </a:endParaRPr>
          </a:p>
        </p:txBody>
      </p:sp>
      <p:pic>
        <p:nvPicPr>
          <p:cNvPr id="17" name="صورة 16">
            <a:extLst>
              <a:ext uri="{FF2B5EF4-FFF2-40B4-BE49-F238E27FC236}">
                <a16:creationId xmlns:a16="http://schemas.microsoft.com/office/drawing/2014/main" id="{9F29F557-0EDD-89EA-8590-B0960D125630}"/>
              </a:ext>
            </a:extLst>
          </p:cNvPr>
          <p:cNvPicPr>
            <a:picLocks noChangeAspect="1"/>
          </p:cNvPicPr>
          <p:nvPr/>
        </p:nvPicPr>
        <p:blipFill>
          <a:blip r:embed="rId5"/>
          <a:stretch>
            <a:fillRect/>
          </a:stretch>
        </p:blipFill>
        <p:spPr>
          <a:xfrm>
            <a:off x="1523207" y="2195670"/>
            <a:ext cx="563480" cy="563480"/>
          </a:xfrm>
          <a:prstGeom prst="rect">
            <a:avLst/>
          </a:prstGeom>
        </p:spPr>
      </p:pic>
      <p:pic>
        <p:nvPicPr>
          <p:cNvPr id="18" name="صورة 17">
            <a:extLst>
              <a:ext uri="{FF2B5EF4-FFF2-40B4-BE49-F238E27FC236}">
                <a16:creationId xmlns:a16="http://schemas.microsoft.com/office/drawing/2014/main" id="{09173F1F-C6AA-E97C-E937-D99906D1568D}"/>
              </a:ext>
            </a:extLst>
          </p:cNvPr>
          <p:cNvPicPr>
            <a:picLocks noChangeAspect="1"/>
          </p:cNvPicPr>
          <p:nvPr/>
        </p:nvPicPr>
        <p:blipFill>
          <a:blip r:embed="rId6"/>
          <a:stretch>
            <a:fillRect/>
          </a:stretch>
        </p:blipFill>
        <p:spPr>
          <a:xfrm>
            <a:off x="6336084" y="2248257"/>
            <a:ext cx="560881" cy="566977"/>
          </a:xfrm>
          <a:prstGeom prst="rect">
            <a:avLst/>
          </a:prstGeom>
        </p:spPr>
      </p:pic>
      <p:sp>
        <p:nvSpPr>
          <p:cNvPr id="19" name="Google Shape;245;p25">
            <a:extLst>
              <a:ext uri="{FF2B5EF4-FFF2-40B4-BE49-F238E27FC236}">
                <a16:creationId xmlns:a16="http://schemas.microsoft.com/office/drawing/2014/main" id="{2F53D1FD-C802-B75C-CC0D-BC9BE43760F9}"/>
              </a:ext>
            </a:extLst>
          </p:cNvPr>
          <p:cNvSpPr txBox="1"/>
          <p:nvPr/>
        </p:nvSpPr>
        <p:spPr>
          <a:xfrm>
            <a:off x="7011570" y="1963358"/>
            <a:ext cx="1801607" cy="342701"/>
          </a:xfrm>
          <a:prstGeom prst="rect">
            <a:avLst/>
          </a:prstGeom>
          <a:noFill/>
          <a:ln>
            <a:noFill/>
          </a:ln>
        </p:spPr>
        <p:txBody>
          <a:bodyPr spcFirstLastPara="1" wrap="square" lIns="91700" tIns="91700" rIns="91700" bIns="91700" anchor="t" anchorCtr="0">
            <a:noAutofit/>
          </a:bodyPr>
          <a:lstStyle/>
          <a:p>
            <a:pPr marL="0" lvl="0" indent="0" algn="ctr" rtl="1">
              <a:lnSpc>
                <a:spcPct val="200000"/>
              </a:lnSpc>
              <a:spcBef>
                <a:spcPts val="0"/>
              </a:spcBef>
              <a:spcAft>
                <a:spcPts val="1637"/>
              </a:spcAft>
              <a:buNone/>
            </a:pPr>
            <a:r>
              <a:rPr lang="ar-SA" sz="1413" dirty="0">
                <a:solidFill>
                  <a:srgbClr val="FFFFFF"/>
                </a:solidFill>
                <a:latin typeface="IBM Plex Sans Arabic"/>
                <a:ea typeface="IBM Plex Sans Arabic"/>
                <a:cs typeface="IBM Plex Sans Arabic"/>
                <a:sym typeface="IBM Plex Sans Arabic"/>
              </a:rPr>
              <a:t>تتميز خدمة المتابعة </a:t>
            </a:r>
            <a:r>
              <a:rPr lang="ar-SA" sz="1413" b="1" dirty="0">
                <a:solidFill>
                  <a:srgbClr val="FFFFFF"/>
                </a:solidFill>
                <a:latin typeface="IBM Plex Sans Arabic"/>
                <a:ea typeface="IBM Plex Sans Arabic"/>
                <a:cs typeface="IBM Plex Sans Arabic"/>
                <a:sym typeface="IBM Plex Sans Arabic"/>
              </a:rPr>
              <a:t>بمرونة</a:t>
            </a:r>
            <a:r>
              <a:rPr lang="ar-SA" sz="1413" dirty="0">
                <a:solidFill>
                  <a:srgbClr val="FFFFFF"/>
                </a:solidFill>
                <a:latin typeface="IBM Plex Sans Arabic"/>
                <a:ea typeface="IBM Plex Sans Arabic"/>
                <a:cs typeface="IBM Plex Sans Arabic"/>
                <a:sym typeface="IBM Plex Sans Arabic"/>
              </a:rPr>
              <a:t> إعدادات التنبيه . يتخير المستخدم طريقة الإشعار داخل </a:t>
            </a:r>
            <a:r>
              <a:rPr lang="ar-SA" sz="1413" u="sng" dirty="0">
                <a:solidFill>
                  <a:srgbClr val="FFFFFF"/>
                </a:solidFill>
                <a:latin typeface="IBM Plex Sans Arabic"/>
                <a:ea typeface="IBM Plex Sans Arabic"/>
                <a:cs typeface="IBM Plex Sans Arabic"/>
                <a:sym typeface="IBM Plex Sans Arabic"/>
              </a:rPr>
              <a:t>المنصة</a:t>
            </a:r>
            <a:r>
              <a:rPr lang="ar-SA" sz="1413" dirty="0">
                <a:solidFill>
                  <a:srgbClr val="FFFFFF"/>
                </a:solidFill>
                <a:latin typeface="IBM Plex Sans Arabic"/>
                <a:ea typeface="IBM Plex Sans Arabic"/>
                <a:cs typeface="IBM Plex Sans Arabic"/>
                <a:sym typeface="IBM Plex Sans Arabic"/>
              </a:rPr>
              <a:t> ، رسالة </a:t>
            </a:r>
            <a:r>
              <a:rPr lang="ar-SA" sz="1413" u="sng" dirty="0">
                <a:solidFill>
                  <a:srgbClr val="FFFFFF"/>
                </a:solidFill>
                <a:latin typeface="IBM Plex Sans Arabic"/>
                <a:ea typeface="IBM Plex Sans Arabic"/>
                <a:cs typeface="IBM Plex Sans Arabic"/>
                <a:sym typeface="IBM Plex Sans Arabic"/>
              </a:rPr>
              <a:t>نصية</a:t>
            </a:r>
            <a:r>
              <a:rPr lang="ar-SA" sz="1413" dirty="0">
                <a:solidFill>
                  <a:srgbClr val="FFFFFF"/>
                </a:solidFill>
                <a:latin typeface="IBM Plex Sans Arabic"/>
                <a:ea typeface="IBM Plex Sans Arabic"/>
                <a:cs typeface="IBM Plex Sans Arabic"/>
                <a:sym typeface="IBM Plex Sans Arabic"/>
              </a:rPr>
              <a:t> و </a:t>
            </a:r>
            <a:r>
              <a:rPr lang="ar-SA" sz="1413" u="sng" dirty="0">
                <a:solidFill>
                  <a:srgbClr val="FFFFFF"/>
                </a:solidFill>
                <a:latin typeface="IBM Plex Sans Arabic"/>
                <a:ea typeface="IBM Plex Sans Arabic"/>
                <a:cs typeface="IBM Plex Sans Arabic"/>
                <a:sym typeface="IBM Plex Sans Arabic"/>
              </a:rPr>
              <a:t>بريد</a:t>
            </a:r>
            <a:r>
              <a:rPr lang="ar-SA" sz="1413" dirty="0">
                <a:solidFill>
                  <a:srgbClr val="FFFFFF"/>
                </a:solidFill>
                <a:latin typeface="IBM Plex Sans Arabic"/>
                <a:ea typeface="IBM Plex Sans Arabic"/>
                <a:cs typeface="IBM Plex Sans Arabic"/>
                <a:sym typeface="IBM Plex Sans Arabic"/>
              </a:rPr>
              <a:t> إلكتروني .</a:t>
            </a:r>
            <a:endParaRPr sz="1413" dirty="0">
              <a:solidFill>
                <a:srgbClr val="FFFFFF"/>
              </a:solidFill>
              <a:latin typeface="IBM Plex Sans Arabic"/>
              <a:ea typeface="IBM Plex Sans Arabic"/>
              <a:cs typeface="IBM Plex Sans Arabic"/>
              <a:sym typeface="IBM Plex Sans Arabic"/>
            </a:endParaRPr>
          </a:p>
        </p:txBody>
      </p:sp>
      <p:sp>
        <p:nvSpPr>
          <p:cNvPr id="20" name="Google Shape;245;p25">
            <a:extLst>
              <a:ext uri="{FF2B5EF4-FFF2-40B4-BE49-F238E27FC236}">
                <a16:creationId xmlns:a16="http://schemas.microsoft.com/office/drawing/2014/main" id="{78C7C8A5-8DBC-F422-27E2-1EAF15CDD5E2}"/>
              </a:ext>
            </a:extLst>
          </p:cNvPr>
          <p:cNvSpPr txBox="1"/>
          <p:nvPr/>
        </p:nvSpPr>
        <p:spPr>
          <a:xfrm>
            <a:off x="2926704" y="2024319"/>
            <a:ext cx="1597949" cy="342701"/>
          </a:xfrm>
          <a:prstGeom prst="rect">
            <a:avLst/>
          </a:prstGeom>
          <a:noFill/>
          <a:ln>
            <a:noFill/>
          </a:ln>
        </p:spPr>
        <p:txBody>
          <a:bodyPr spcFirstLastPara="1" wrap="square" lIns="91700" tIns="91700" rIns="91700" bIns="91700" anchor="t" anchorCtr="0">
            <a:noAutofit/>
          </a:bodyPr>
          <a:lstStyle/>
          <a:p>
            <a:pPr marL="0" lvl="0" indent="0" algn="ctr" rtl="1">
              <a:lnSpc>
                <a:spcPct val="250000"/>
              </a:lnSpc>
              <a:spcBef>
                <a:spcPts val="0"/>
              </a:spcBef>
              <a:spcAft>
                <a:spcPts val="1637"/>
              </a:spcAft>
              <a:buNone/>
            </a:pPr>
            <a:r>
              <a:rPr lang="ar-SA" sz="1413" dirty="0">
                <a:solidFill>
                  <a:srgbClr val="DEEDEE"/>
                </a:solidFill>
                <a:latin typeface="IBM Plex Sans Arabic"/>
                <a:ea typeface="IBM Plex Sans Arabic"/>
                <a:cs typeface="IBM Plex Sans Arabic"/>
                <a:sym typeface="IBM Plex Sans Arabic"/>
              </a:rPr>
              <a:t>للمستخدم استعراض سجل متابعة نشاط الهوية حسب </a:t>
            </a:r>
            <a:r>
              <a:rPr lang="ar-SA" sz="1413" b="1" dirty="0">
                <a:solidFill>
                  <a:srgbClr val="DEEDEE"/>
                </a:solidFill>
                <a:latin typeface="IBM Plex Sans Arabic"/>
                <a:ea typeface="IBM Plex Sans Arabic"/>
                <a:cs typeface="IBM Plex Sans Arabic"/>
                <a:sym typeface="IBM Plex Sans Arabic"/>
              </a:rPr>
              <a:t>الأحدث</a:t>
            </a:r>
            <a:r>
              <a:rPr lang="ar-SA" sz="1413" dirty="0">
                <a:solidFill>
                  <a:srgbClr val="DEEDEE"/>
                </a:solidFill>
                <a:latin typeface="IBM Plex Sans Arabic"/>
                <a:ea typeface="IBM Plex Sans Arabic"/>
                <a:cs typeface="IBM Plex Sans Arabic"/>
                <a:sym typeface="IBM Plex Sans Arabic"/>
              </a:rPr>
              <a:t> أو </a:t>
            </a:r>
            <a:r>
              <a:rPr lang="ar-SA" sz="1413" b="1" dirty="0">
                <a:solidFill>
                  <a:srgbClr val="DEEDEE"/>
                </a:solidFill>
                <a:latin typeface="IBM Plex Sans Arabic"/>
                <a:ea typeface="IBM Plex Sans Arabic"/>
                <a:cs typeface="IBM Plex Sans Arabic"/>
                <a:sym typeface="IBM Plex Sans Arabic"/>
              </a:rPr>
              <a:t>الأقدم</a:t>
            </a:r>
            <a:r>
              <a:rPr lang="ar-SA" sz="1413" dirty="0">
                <a:solidFill>
                  <a:srgbClr val="DEEDEE"/>
                </a:solidFill>
                <a:latin typeface="IBM Plex Sans Arabic"/>
                <a:ea typeface="IBM Plex Sans Arabic"/>
                <a:cs typeface="IBM Plex Sans Arabic"/>
                <a:sym typeface="IBM Plex Sans Arabic"/>
              </a:rPr>
              <a:t> .</a:t>
            </a:r>
            <a:endParaRPr sz="1413" dirty="0">
              <a:solidFill>
                <a:srgbClr val="DEEDEE"/>
              </a:solidFill>
              <a:latin typeface="IBM Plex Sans Arabic"/>
              <a:ea typeface="IBM Plex Sans Arabic"/>
              <a:cs typeface="IBM Plex Sans Arabic"/>
              <a:sym typeface="IBM Plex Sans Arabic"/>
            </a:endParaRPr>
          </a:p>
        </p:txBody>
      </p:sp>
    </p:spTree>
    <p:extLst>
      <p:ext uri="{BB962C8B-B14F-4D97-AF65-F5344CB8AC3E}">
        <p14:creationId xmlns:p14="http://schemas.microsoft.com/office/powerpoint/2010/main" val="22222087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4"/>
          <p:cNvSpPr txBox="1"/>
          <p:nvPr/>
        </p:nvSpPr>
        <p:spPr>
          <a:xfrm>
            <a:off x="720000" y="283744"/>
            <a:ext cx="7704000" cy="2636400"/>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1190"/>
              </a:spcBef>
              <a:spcAft>
                <a:spcPts val="0"/>
              </a:spcAft>
              <a:buNone/>
            </a:pPr>
            <a:r>
              <a:rPr lang="ar" sz="2678" b="1" dirty="0">
                <a:solidFill>
                  <a:srgbClr val="CCD891"/>
                </a:solidFill>
                <a:latin typeface="IBM Plex Sans Arabic"/>
                <a:ea typeface="IBM Plex Sans Arabic"/>
                <a:cs typeface="IBM Plex Sans Arabic"/>
                <a:sym typeface="IBM Plex Sans Arabic"/>
              </a:rPr>
              <a:t>الاختبار/التحقق:</a:t>
            </a:r>
            <a:endParaRPr sz="2678" b="1" dirty="0">
              <a:solidFill>
                <a:srgbClr val="CCD891"/>
              </a:solidFill>
              <a:latin typeface="IBM Plex Sans Arabic"/>
              <a:ea typeface="IBM Plex Sans Arabic"/>
              <a:cs typeface="IBM Plex Sans Arabic"/>
              <a:sym typeface="IBM Plex Sans Arabic"/>
            </a:endParaRPr>
          </a:p>
          <a:p>
            <a:pPr marL="463020" lvl="0" indent="0" algn="l" rtl="0">
              <a:lnSpc>
                <a:spcPct val="115000"/>
              </a:lnSpc>
              <a:spcBef>
                <a:spcPts val="1190"/>
              </a:spcBef>
              <a:spcAft>
                <a:spcPts val="0"/>
              </a:spcAft>
              <a:buNone/>
            </a:pPr>
            <a:endParaRPr sz="1116" dirty="0">
              <a:solidFill>
                <a:schemeClr val="dk1"/>
              </a:solidFill>
              <a:latin typeface="IBM Plex Sans Arabic"/>
              <a:ea typeface="IBM Plex Sans Arabic"/>
              <a:cs typeface="IBM Plex Sans Arabic"/>
              <a:sym typeface="IBM Plex Sans Arabic"/>
            </a:endParaRPr>
          </a:p>
          <a:p>
            <a:pPr marL="748770" lvl="0" indent="-285750" algn="r" rtl="1">
              <a:lnSpc>
                <a:spcPct val="115000"/>
              </a:lnSpc>
              <a:spcBef>
                <a:spcPts val="1190"/>
              </a:spcBef>
              <a:spcAft>
                <a:spcPts val="0"/>
              </a:spcAft>
              <a:buClr>
                <a:schemeClr val="bg1"/>
              </a:buClr>
              <a:buFontTx/>
              <a:buChar char="-"/>
            </a:pPr>
            <a:r>
              <a:rPr lang="ar-SA" sz="1636" b="1" dirty="0">
                <a:solidFill>
                  <a:schemeClr val="lt1"/>
                </a:solidFill>
                <a:latin typeface="IBM Plex Sans Arabic"/>
                <a:ea typeface="IBM Plex Sans Arabic"/>
                <a:cs typeface="IBM Plex Sans Arabic"/>
                <a:sym typeface="IBM Plex Sans Arabic"/>
              </a:rPr>
              <a:t>نموذج واجهة البطاقة (</a:t>
            </a:r>
            <a:r>
              <a:rPr lang="en-US" sz="1636" b="1" dirty="0">
                <a:solidFill>
                  <a:schemeClr val="lt1"/>
                </a:solidFill>
                <a:latin typeface="IBM Plex Sans Arabic"/>
                <a:ea typeface="IBM Plex Sans Arabic"/>
                <a:cs typeface="IBM Plex Sans Arabic"/>
                <a:sym typeface="IBM Plex Sans Arabic"/>
              </a:rPr>
              <a:t> : Card Prototype)</a:t>
            </a:r>
            <a:r>
              <a:rPr lang="ar-SA" sz="1636" dirty="0">
                <a:solidFill>
                  <a:schemeClr val="lt1"/>
                </a:solidFill>
                <a:latin typeface="IBM Plex Sans Arabic"/>
                <a:ea typeface="IBM Plex Sans Arabic"/>
                <a:cs typeface="IBM Plex Sans Arabic"/>
                <a:sym typeface="IBM Plex Sans Arabic"/>
              </a:rPr>
              <a:t>بطاقة تعرض نشاط الهوية بشكل طبيعي (دخول، مراجعة، طلب خدمة). بطاقة أخرى تعرض نشاط مشبوه مع تنبيه واضح وخيارات التفاعل (نعم / لا). الهدف: اختبار وضوح المعلومات وسهولة التفاعل مع التنبيه. </a:t>
            </a:r>
          </a:p>
          <a:p>
            <a:pPr marL="748770" lvl="0" indent="-285750" algn="r" rtl="1">
              <a:lnSpc>
                <a:spcPct val="115000"/>
              </a:lnSpc>
              <a:spcBef>
                <a:spcPts val="1190"/>
              </a:spcBef>
              <a:spcAft>
                <a:spcPts val="0"/>
              </a:spcAft>
              <a:buClr>
                <a:schemeClr val="bg1"/>
              </a:buClr>
              <a:buFont typeface="Arial" panose="020B0604020202020204" pitchFamily="34" charset="0"/>
              <a:buChar char="•"/>
            </a:pPr>
            <a:r>
              <a:rPr lang="ar-SA" sz="1636" b="1" dirty="0">
                <a:solidFill>
                  <a:schemeClr val="lt1"/>
                </a:solidFill>
                <a:latin typeface="IBM Plex Sans Arabic"/>
                <a:ea typeface="IBM Plex Sans Arabic"/>
                <a:cs typeface="IBM Plex Sans Arabic"/>
                <a:sym typeface="IBM Plex Sans Arabic"/>
              </a:rPr>
              <a:t>نموذج نافذة التنبيه (</a:t>
            </a:r>
            <a:r>
              <a:rPr lang="en-US" sz="1636" b="1" dirty="0">
                <a:solidFill>
                  <a:schemeClr val="lt1"/>
                </a:solidFill>
                <a:latin typeface="IBM Plex Sans Arabic"/>
                <a:ea typeface="IBM Plex Sans Arabic"/>
                <a:cs typeface="IBM Plex Sans Arabic"/>
                <a:sym typeface="IBM Plex Sans Arabic"/>
              </a:rPr>
              <a:t>Popup Prototype)</a:t>
            </a:r>
            <a:r>
              <a:rPr lang="ar-SA" sz="1636" b="1" dirty="0">
                <a:solidFill>
                  <a:schemeClr val="lt1"/>
                </a:solidFill>
                <a:latin typeface="IBM Plex Sans Arabic"/>
                <a:ea typeface="IBM Plex Sans Arabic"/>
                <a:cs typeface="IBM Plex Sans Arabic"/>
                <a:sym typeface="IBM Plex Sans Arabic"/>
              </a:rPr>
              <a:t> : </a:t>
            </a:r>
            <a:r>
              <a:rPr lang="ar-SA" sz="1636" dirty="0">
                <a:solidFill>
                  <a:schemeClr val="lt1"/>
                </a:solidFill>
                <a:latin typeface="IBM Plex Sans Arabic"/>
                <a:ea typeface="IBM Plex Sans Arabic"/>
                <a:cs typeface="IBM Plex Sans Arabic"/>
                <a:sym typeface="IBM Plex Sans Arabic"/>
              </a:rPr>
              <a:t>نافذة تظهر عند الضغط على "نعم" أو "لا". نسخة للتأكيد (خلفية خضراء: "تم تأكيد النشاط"). نسخة للتحذير (خلفية حمراء: "نشاط غير مصرح به — سيتم تعليق الدخول مؤقتًا"). الهدف: اختبار وضوح الرسائل وسرعة استجابة المستخدم. </a:t>
            </a:r>
          </a:p>
          <a:p>
            <a:pPr marL="748770" lvl="0" indent="-285750" algn="r" rtl="1">
              <a:lnSpc>
                <a:spcPct val="115000"/>
              </a:lnSpc>
              <a:spcBef>
                <a:spcPts val="1190"/>
              </a:spcBef>
              <a:spcAft>
                <a:spcPts val="0"/>
              </a:spcAft>
              <a:buClr>
                <a:schemeClr val="bg1"/>
              </a:buClr>
              <a:buFontTx/>
              <a:buChar char="-"/>
            </a:pPr>
            <a:r>
              <a:rPr lang="ar-SA" sz="1636" b="1" dirty="0">
                <a:solidFill>
                  <a:schemeClr val="lt1"/>
                </a:solidFill>
                <a:latin typeface="IBM Plex Sans Arabic"/>
                <a:ea typeface="IBM Plex Sans Arabic"/>
                <a:cs typeface="IBM Plex Sans Arabic"/>
                <a:sym typeface="IBM Plex Sans Arabic"/>
              </a:rPr>
              <a:t>نموذج لوحة الإعدادات (</a:t>
            </a:r>
            <a:r>
              <a:rPr lang="en-US" sz="1636" b="1" dirty="0">
                <a:solidFill>
                  <a:schemeClr val="lt1"/>
                </a:solidFill>
                <a:latin typeface="IBM Plex Sans Arabic"/>
                <a:ea typeface="IBM Plex Sans Arabic"/>
                <a:cs typeface="IBM Plex Sans Arabic"/>
                <a:sym typeface="IBM Plex Sans Arabic"/>
              </a:rPr>
              <a:t> : Settings Prototype)</a:t>
            </a:r>
            <a:r>
              <a:rPr lang="ar-SA" sz="1636" dirty="0">
                <a:solidFill>
                  <a:schemeClr val="lt1"/>
                </a:solidFill>
                <a:latin typeface="IBM Plex Sans Arabic"/>
                <a:ea typeface="IBM Plex Sans Arabic"/>
                <a:cs typeface="IBM Plex Sans Arabic"/>
                <a:sym typeface="IBM Plex Sans Arabic"/>
              </a:rPr>
              <a:t>صفحة صغيرة تتيح للمستخدم اختيار طريقة التنبيه: إشعار داخل التطبيق، رسالة نصية، بريد إلكتروني. الهدف: التحقق من مرونة الخدمة وتوافقها مع تفضيلات المستخدم.</a:t>
            </a:r>
            <a:endParaRPr sz="2678" b="1" dirty="0">
              <a:solidFill>
                <a:srgbClr val="FF2E73"/>
              </a:solidFill>
              <a:latin typeface="IBM Plex Sans Arabic"/>
              <a:ea typeface="IBM Plex Sans Arabic"/>
              <a:cs typeface="IBM Plex Sans Arabic"/>
              <a:sym typeface="IBM Plex Sans Arabic"/>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53802FE0-E059-74C4-AACF-CDF9BF7BD319}"/>
            </a:ext>
          </a:extLst>
        </p:cNvPr>
        <p:cNvGrpSpPr/>
        <p:nvPr/>
      </p:nvGrpSpPr>
      <p:grpSpPr>
        <a:xfrm>
          <a:off x="0" y="0"/>
          <a:ext cx="0" cy="0"/>
          <a:chOff x="0" y="0"/>
          <a:chExt cx="0" cy="0"/>
        </a:xfrm>
      </p:grpSpPr>
      <p:sp>
        <p:nvSpPr>
          <p:cNvPr id="239" name="Google Shape;239;p24">
            <a:extLst>
              <a:ext uri="{FF2B5EF4-FFF2-40B4-BE49-F238E27FC236}">
                <a16:creationId xmlns:a16="http://schemas.microsoft.com/office/drawing/2014/main" id="{610C28FD-BF8E-2097-FB68-5793E93FDA0D}"/>
              </a:ext>
            </a:extLst>
          </p:cNvPr>
          <p:cNvSpPr txBox="1"/>
          <p:nvPr/>
        </p:nvSpPr>
        <p:spPr>
          <a:xfrm>
            <a:off x="801643" y="-998050"/>
            <a:ext cx="7704000" cy="908243"/>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1190"/>
              </a:spcBef>
              <a:spcAft>
                <a:spcPts val="0"/>
              </a:spcAft>
              <a:buNone/>
            </a:pPr>
            <a:endParaRPr lang="ar-SA" sz="2678" b="1" dirty="0">
              <a:solidFill>
                <a:srgbClr val="CCD89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lang="ar-SA" sz="2678" b="1" dirty="0">
              <a:solidFill>
                <a:srgbClr val="CCD89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r>
              <a:rPr lang="ar-SA" sz="1000" b="1" dirty="0">
                <a:solidFill>
                  <a:srgbClr val="CCD891"/>
                </a:solidFill>
                <a:latin typeface="IBM Plex Sans Arabic"/>
                <a:ea typeface="IBM Plex Sans Arabic"/>
                <a:cs typeface="IBM Plex Sans Arabic"/>
                <a:sym typeface="IBM Plex Sans Arabic"/>
              </a:rPr>
              <a:t>الهدف من هذا التحليل هو دراسة نسبة الأشخاص الذين تعرضوا للاحتيال الإلكتروني، وفهم مدى انتشار هذه الظاهرة ، بالإضافة إلى تحديد أنواع الاحتيال الأكثر شيوعًا وعدد مرات التعرض خلال السنة الأخيرة.</a:t>
            </a:r>
          </a:p>
          <a:p>
            <a:pPr marL="0" lvl="0" indent="0" algn="r" rtl="1">
              <a:lnSpc>
                <a:spcPct val="115000"/>
              </a:lnSpc>
              <a:spcBef>
                <a:spcPts val="1190"/>
              </a:spcBef>
              <a:spcAft>
                <a:spcPts val="0"/>
              </a:spcAft>
              <a:buNone/>
            </a:pPr>
            <a:r>
              <a:rPr lang="ar-SA" sz="1000" b="1" dirty="0">
                <a:solidFill>
                  <a:srgbClr val="CCD891"/>
                </a:solidFill>
                <a:latin typeface="IBM Plex Sans Arabic"/>
                <a:ea typeface="IBM Plex Sans Arabic"/>
                <a:cs typeface="IBM Plex Sans Arabic"/>
                <a:sym typeface="IBM Plex Sans Arabic"/>
              </a:rPr>
              <a:t>منهجية جمع البيانات</a:t>
            </a:r>
          </a:p>
          <a:p>
            <a:pPr marL="0" lvl="0" indent="0" algn="r" rtl="1">
              <a:lnSpc>
                <a:spcPct val="115000"/>
              </a:lnSpc>
              <a:spcBef>
                <a:spcPts val="1190"/>
              </a:spcBef>
              <a:spcAft>
                <a:spcPts val="0"/>
              </a:spcAft>
              <a:buNone/>
            </a:pPr>
            <a:r>
              <a:rPr lang="ar-SA" sz="1000" b="1" dirty="0">
                <a:solidFill>
                  <a:srgbClr val="CCD891"/>
                </a:solidFill>
                <a:latin typeface="IBM Plex Sans Arabic"/>
                <a:ea typeface="IBM Plex Sans Arabic"/>
                <a:cs typeface="IBM Plex Sans Arabic"/>
                <a:sym typeface="IBM Plex Sans Arabic"/>
              </a:rPr>
              <a:t>	•	تم إنشاء استبيان إلكتروني يحتوي على أسئلة واضحة ومحددة حول التعرض للاحتيال الإلكتروني، بما في ذلك:</a:t>
            </a:r>
          </a:p>
          <a:p>
            <a:pPr marL="0" lvl="0" indent="0" algn="r" rtl="1">
              <a:lnSpc>
                <a:spcPct val="115000"/>
              </a:lnSpc>
              <a:spcBef>
                <a:spcPts val="1190"/>
              </a:spcBef>
              <a:spcAft>
                <a:spcPts val="0"/>
              </a:spcAft>
              <a:buNone/>
            </a:pPr>
            <a:r>
              <a:rPr lang="ar-SA" sz="1000" b="1" dirty="0">
                <a:solidFill>
                  <a:srgbClr val="CCD891"/>
                </a:solidFill>
                <a:latin typeface="IBM Plex Sans Arabic"/>
                <a:ea typeface="IBM Plex Sans Arabic"/>
                <a:cs typeface="IBM Plex Sans Arabic"/>
                <a:sym typeface="IBM Plex Sans Arabic"/>
              </a:rPr>
              <a:t>	•	هل تعرضت </a:t>
            </a:r>
            <a:r>
              <a:rPr lang="ar-SA" sz="1000" b="1" dirty="0" err="1">
                <a:solidFill>
                  <a:srgbClr val="CCD891"/>
                </a:solidFill>
                <a:latin typeface="IBM Plex Sans Arabic"/>
                <a:ea typeface="IBM Plex Sans Arabic"/>
                <a:cs typeface="IBM Plex Sans Arabic"/>
                <a:sym typeface="IBM Plex Sans Arabic"/>
              </a:rPr>
              <a:t>للأحتيال</a:t>
            </a:r>
            <a:r>
              <a:rPr lang="ar-SA" sz="1000" b="1" dirty="0">
                <a:solidFill>
                  <a:srgbClr val="CCD891"/>
                </a:solidFill>
                <a:latin typeface="IBM Plex Sans Arabic"/>
                <a:ea typeface="IBM Plex Sans Arabic"/>
                <a:cs typeface="IBM Plex Sans Arabic"/>
                <a:sym typeface="IBM Plex Sans Arabic"/>
              </a:rPr>
              <a:t> الإلكتروني؟</a:t>
            </a:r>
          </a:p>
          <a:p>
            <a:pPr marL="0" lvl="0" indent="0" algn="r" rtl="1">
              <a:lnSpc>
                <a:spcPct val="115000"/>
              </a:lnSpc>
              <a:spcBef>
                <a:spcPts val="1190"/>
              </a:spcBef>
              <a:spcAft>
                <a:spcPts val="0"/>
              </a:spcAft>
              <a:buNone/>
            </a:pPr>
            <a:r>
              <a:rPr lang="ar-SA" sz="1000" b="1" dirty="0">
                <a:solidFill>
                  <a:srgbClr val="CCD891"/>
                </a:solidFill>
                <a:latin typeface="IBM Plex Sans Arabic"/>
                <a:ea typeface="IBM Plex Sans Arabic"/>
                <a:cs typeface="IBM Plex Sans Arabic"/>
                <a:sym typeface="IBM Plex Sans Arabic"/>
              </a:rPr>
              <a:t>	•	عدد مرات التعرض خلال آخر سنة.</a:t>
            </a:r>
          </a:p>
          <a:p>
            <a:pPr marL="0" lvl="0" indent="0" algn="r" rtl="1">
              <a:lnSpc>
                <a:spcPct val="115000"/>
              </a:lnSpc>
              <a:spcBef>
                <a:spcPts val="1190"/>
              </a:spcBef>
              <a:spcAft>
                <a:spcPts val="0"/>
              </a:spcAft>
              <a:buNone/>
            </a:pPr>
            <a:r>
              <a:rPr lang="ar-SA" sz="1000" b="1" dirty="0">
                <a:solidFill>
                  <a:srgbClr val="CCD891"/>
                </a:solidFill>
                <a:latin typeface="IBM Plex Sans Arabic"/>
                <a:ea typeface="IBM Plex Sans Arabic"/>
                <a:cs typeface="IBM Plex Sans Arabic"/>
                <a:sym typeface="IBM Plex Sans Arabic"/>
              </a:rPr>
              <a:t>	•	نوع الاحتيال الذي تعرضت له.</a:t>
            </a:r>
          </a:p>
          <a:p>
            <a:pPr marL="0" lvl="0" indent="0" algn="r" rtl="1">
              <a:spcBef>
                <a:spcPts val="1190"/>
              </a:spcBef>
              <a:spcAft>
                <a:spcPts val="0"/>
              </a:spcAft>
              <a:buNone/>
            </a:pPr>
            <a:r>
              <a:rPr lang="ar-SA" sz="2678" b="1" dirty="0">
                <a:solidFill>
                  <a:srgbClr val="CCD891"/>
                </a:solidFill>
                <a:latin typeface="IBM Plex Sans Arabic"/>
                <a:ea typeface="IBM Plex Sans Arabic"/>
                <a:cs typeface="IBM Plex Sans Arabic"/>
                <a:sym typeface="IBM Plex Sans Arabic"/>
              </a:rPr>
              <a:t>	</a:t>
            </a:r>
            <a:r>
              <a:rPr lang="ar-SA" sz="900" b="1" dirty="0">
                <a:solidFill>
                  <a:srgbClr val="CCD891"/>
                </a:solidFill>
                <a:latin typeface="IBM Plex Sans Arabic"/>
                <a:ea typeface="IBM Plex Sans Arabic"/>
                <a:cs typeface="IBM Plex Sans Arabic"/>
                <a:sym typeface="IBM Plex Sans Arabic"/>
              </a:rPr>
              <a:t>•	تم نشر الاستبيان لجمع البيانات</a:t>
            </a:r>
          </a:p>
          <a:p>
            <a:pPr marL="0" lvl="0" indent="0" algn="r" rtl="1">
              <a:spcBef>
                <a:spcPts val="1190"/>
              </a:spcBef>
              <a:spcAft>
                <a:spcPts val="0"/>
              </a:spcAft>
              <a:buNone/>
            </a:pPr>
            <a:r>
              <a:rPr lang="ar-SA" sz="900" b="1" dirty="0">
                <a:solidFill>
                  <a:srgbClr val="CCD891"/>
                </a:solidFill>
                <a:latin typeface="IBM Plex Sans Arabic"/>
                <a:ea typeface="IBM Plex Sans Arabic"/>
                <a:cs typeface="IBM Plex Sans Arabic"/>
                <a:sym typeface="IBM Plex Sans Arabic"/>
              </a:rPr>
              <a:t>تحضير البيانات والتحليل</a:t>
            </a:r>
          </a:p>
          <a:p>
            <a:pPr marL="0" lvl="0" indent="0" algn="r" rtl="1">
              <a:spcBef>
                <a:spcPts val="1190"/>
              </a:spcBef>
              <a:spcAft>
                <a:spcPts val="0"/>
              </a:spcAft>
              <a:buNone/>
            </a:pPr>
            <a:r>
              <a:rPr lang="ar-SA" sz="900" b="1" dirty="0">
                <a:solidFill>
                  <a:srgbClr val="CCD891"/>
                </a:solidFill>
                <a:latin typeface="IBM Plex Sans Arabic"/>
                <a:ea typeface="IBM Plex Sans Arabic"/>
                <a:cs typeface="IBM Plex Sans Arabic"/>
                <a:sym typeface="IBM Plex Sans Arabic"/>
              </a:rPr>
              <a:t>	•	بعد جمع الردود، تم تنزيل البيانات وتنظيفها للتأكد من صحتها ودقتها.</a:t>
            </a:r>
          </a:p>
          <a:p>
            <a:pPr marL="0" lvl="0" indent="0" algn="r" rtl="1">
              <a:spcBef>
                <a:spcPts val="1190"/>
              </a:spcBef>
              <a:spcAft>
                <a:spcPts val="0"/>
              </a:spcAft>
              <a:buNone/>
            </a:pPr>
            <a:r>
              <a:rPr lang="ar-SA" sz="900" b="1" dirty="0">
                <a:solidFill>
                  <a:srgbClr val="CCD891"/>
                </a:solidFill>
                <a:latin typeface="IBM Plex Sans Arabic"/>
                <a:ea typeface="IBM Plex Sans Arabic"/>
                <a:cs typeface="IBM Plex Sans Arabic"/>
                <a:sym typeface="IBM Plex Sans Arabic"/>
              </a:rPr>
              <a:t>	•	استخدام أداة </a:t>
            </a:r>
            <a:r>
              <a:rPr lang="en-US" sz="900" b="1" dirty="0">
                <a:solidFill>
                  <a:srgbClr val="CCD891"/>
                </a:solidFill>
                <a:latin typeface="IBM Plex Sans Arabic"/>
                <a:ea typeface="IBM Plex Sans Arabic"/>
                <a:cs typeface="IBM Plex Sans Arabic"/>
                <a:sym typeface="IBM Plex Sans Arabic"/>
              </a:rPr>
              <a:t>Power BI </a:t>
            </a:r>
            <a:r>
              <a:rPr lang="ar-SA" sz="900" b="1" dirty="0">
                <a:solidFill>
                  <a:srgbClr val="CCD891"/>
                </a:solidFill>
                <a:latin typeface="IBM Plex Sans Arabic"/>
                <a:ea typeface="IBM Plex Sans Arabic"/>
                <a:cs typeface="IBM Plex Sans Arabic"/>
                <a:sym typeface="IBM Plex Sans Arabic"/>
              </a:rPr>
              <a:t>لتحليل البيانات وإنشاء لوحة تحكم </a:t>
            </a:r>
            <a:r>
              <a:rPr lang="en-US" sz="900" b="1" dirty="0">
                <a:solidFill>
                  <a:srgbClr val="CCD891"/>
                </a:solidFill>
                <a:latin typeface="IBM Plex Sans Arabic"/>
                <a:ea typeface="IBM Plex Sans Arabic"/>
                <a:cs typeface="IBM Plex Sans Arabic"/>
                <a:sym typeface="IBM Plex Sans Arabic"/>
              </a:rPr>
              <a:t>Dashboard </a:t>
            </a:r>
            <a:r>
              <a:rPr lang="ar-SA" sz="900" b="1" dirty="0">
                <a:solidFill>
                  <a:srgbClr val="CCD891"/>
                </a:solidFill>
                <a:latin typeface="IBM Plex Sans Arabic"/>
                <a:ea typeface="IBM Plex Sans Arabic"/>
                <a:cs typeface="IBM Plex Sans Arabic"/>
                <a:sym typeface="IBM Plex Sans Arabic"/>
              </a:rPr>
              <a:t>تعرض النتائج بصريًا.</a:t>
            </a:r>
          </a:p>
          <a:p>
            <a:pPr marL="0" lvl="0" indent="0" algn="r" rtl="1">
              <a:spcBef>
                <a:spcPts val="1190"/>
              </a:spcBef>
              <a:spcAft>
                <a:spcPts val="0"/>
              </a:spcAft>
              <a:buNone/>
            </a:pPr>
            <a:r>
              <a:rPr lang="ar-SA" sz="900" b="1" dirty="0">
                <a:solidFill>
                  <a:srgbClr val="CCD891"/>
                </a:solidFill>
                <a:latin typeface="IBM Plex Sans Arabic"/>
                <a:ea typeface="IBM Plex Sans Arabic"/>
                <a:cs typeface="IBM Plex Sans Arabic"/>
                <a:sym typeface="IBM Plex Sans Arabic"/>
              </a:rPr>
              <a:t>عرض النتائج</a:t>
            </a:r>
          </a:p>
          <a:p>
            <a:pPr marL="0" lvl="0" indent="0" algn="r" rtl="1">
              <a:spcBef>
                <a:spcPts val="1190"/>
              </a:spcBef>
              <a:spcAft>
                <a:spcPts val="0"/>
              </a:spcAft>
              <a:buNone/>
            </a:pPr>
            <a:r>
              <a:rPr lang="ar-SA" sz="900" b="1" dirty="0">
                <a:solidFill>
                  <a:srgbClr val="CCD891"/>
                </a:solidFill>
                <a:latin typeface="IBM Plex Sans Arabic"/>
                <a:ea typeface="IBM Plex Sans Arabic"/>
                <a:cs typeface="IBM Plex Sans Arabic"/>
                <a:sym typeface="IBM Plex Sans Arabic"/>
              </a:rPr>
              <a:t>	•	تم تصميم </a:t>
            </a:r>
            <a:r>
              <a:rPr lang="en-US" sz="900" b="1" dirty="0">
                <a:solidFill>
                  <a:srgbClr val="CCD891"/>
                </a:solidFill>
                <a:latin typeface="IBM Plex Sans Arabic"/>
                <a:ea typeface="IBM Plex Sans Arabic"/>
                <a:cs typeface="IBM Plex Sans Arabic"/>
                <a:sym typeface="IBM Plex Sans Arabic"/>
              </a:rPr>
              <a:t>Dashboard </a:t>
            </a:r>
            <a:r>
              <a:rPr lang="ar-SA" sz="900" b="1" dirty="0">
                <a:solidFill>
                  <a:srgbClr val="CCD891"/>
                </a:solidFill>
                <a:latin typeface="IBM Plex Sans Arabic"/>
                <a:ea typeface="IBM Plex Sans Arabic"/>
                <a:cs typeface="IBM Plex Sans Arabic"/>
                <a:sym typeface="IBM Plex Sans Arabic"/>
              </a:rPr>
              <a:t>مرئي وسهل القراءة يعرض النتائج بشكل واضح.</a:t>
            </a:r>
            <a:endParaRPr sz="900" b="1" dirty="0">
              <a:solidFill>
                <a:srgbClr val="CCD891"/>
              </a:solidFill>
              <a:latin typeface="IBM Plex Sans Arabic"/>
              <a:ea typeface="IBM Plex Sans Arabic"/>
              <a:cs typeface="IBM Plex Sans Arabic"/>
              <a:sym typeface="IBM Plex Sans Arabic"/>
            </a:endParaRPr>
          </a:p>
        </p:txBody>
      </p:sp>
      <p:graphicFrame>
        <p:nvGraphicFramePr>
          <p:cNvPr id="2" name="عنصر 1">
            <a:extLst>
              <a:ext uri="{FF2B5EF4-FFF2-40B4-BE49-F238E27FC236}">
                <a16:creationId xmlns:a16="http://schemas.microsoft.com/office/drawing/2014/main" id="{A3692EB2-EDDF-6009-A3B2-58CC6CB38D56}"/>
              </a:ext>
            </a:extLst>
          </p:cNvPr>
          <p:cNvGraphicFramePr>
            <a:graphicFrameLocks noChangeAspect="1"/>
          </p:cNvGraphicFramePr>
          <p:nvPr>
            <p:extLst>
              <p:ext uri="{D42A27DB-BD31-4B8C-83A1-F6EECF244321}">
                <p14:modId xmlns:p14="http://schemas.microsoft.com/office/powerpoint/2010/main" val="2379302698"/>
              </p:ext>
            </p:extLst>
          </p:nvPr>
        </p:nvGraphicFramePr>
        <p:xfrm>
          <a:off x="698954" y="3308804"/>
          <a:ext cx="920750" cy="527050"/>
        </p:xfrm>
        <a:graphic>
          <a:graphicData uri="http://schemas.openxmlformats.org/presentationml/2006/ole">
            <mc:AlternateContent xmlns:mc="http://schemas.openxmlformats.org/markup-compatibility/2006">
              <mc:Choice xmlns:v="urn:schemas-microsoft-com:vml" Requires="v">
                <p:oleObj name="Packager Shell Object" showAsIcon="1" r:id="rId3" imgW="920910" imgH="526962" progId="Package">
                  <p:embed/>
                </p:oleObj>
              </mc:Choice>
              <mc:Fallback>
                <p:oleObj name="Packager Shell Object" showAsIcon="1" r:id="rId3" imgW="920910" imgH="526962" progId="Package">
                  <p:embed/>
                  <p:pic>
                    <p:nvPicPr>
                      <p:cNvPr id="0" name=""/>
                      <p:cNvPicPr/>
                      <p:nvPr/>
                    </p:nvPicPr>
                    <p:blipFill>
                      <a:blip r:embed="rId4"/>
                      <a:stretch>
                        <a:fillRect/>
                      </a:stretch>
                    </p:blipFill>
                    <p:spPr>
                      <a:xfrm>
                        <a:off x="698954" y="3308804"/>
                        <a:ext cx="920750" cy="527050"/>
                      </a:xfrm>
                      <a:prstGeom prst="rect">
                        <a:avLst/>
                      </a:prstGeom>
                    </p:spPr>
                  </p:pic>
                </p:oleObj>
              </mc:Fallback>
            </mc:AlternateContent>
          </a:graphicData>
        </a:graphic>
      </p:graphicFrame>
    </p:spTree>
    <p:extLst>
      <p:ext uri="{BB962C8B-B14F-4D97-AF65-F5344CB8AC3E}">
        <p14:creationId xmlns:p14="http://schemas.microsoft.com/office/powerpoint/2010/main" val="36596571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26"/>
          <p:cNvSpPr txBox="1"/>
          <p:nvPr/>
        </p:nvSpPr>
        <p:spPr>
          <a:xfrm>
            <a:off x="1564061" y="1845453"/>
            <a:ext cx="6895800" cy="1957619"/>
          </a:xfrm>
          <a:prstGeom prst="rect">
            <a:avLst/>
          </a:prstGeom>
          <a:noFill/>
          <a:ln>
            <a:noFill/>
          </a:ln>
        </p:spPr>
        <p:txBody>
          <a:bodyPr spcFirstLastPara="1" wrap="square" lIns="91700" tIns="91700" rIns="91700" bIns="91700" anchor="t" anchorCtr="0">
            <a:noAutofit/>
          </a:bodyPr>
          <a:lstStyle/>
          <a:p>
            <a:pPr marL="463020" lvl="0" indent="-330729" algn="r" rtl="1">
              <a:lnSpc>
                <a:spcPct val="115000"/>
              </a:lnSpc>
              <a:spcBef>
                <a:spcPts val="1190"/>
              </a:spcBef>
              <a:spcAft>
                <a:spcPts val="0"/>
              </a:spcAft>
              <a:buClr>
                <a:schemeClr val="lt1"/>
              </a:buClr>
              <a:buSzPts val="1488"/>
              <a:buChar char="●"/>
            </a:pPr>
            <a:r>
              <a:rPr lang="ar" sz="1488" b="1" dirty="0">
                <a:solidFill>
                  <a:srgbClr val="CCD891"/>
                </a:solidFill>
                <a:latin typeface="IBM Plex Sans Arabic"/>
                <a:ea typeface="IBM Plex Sans Arabic"/>
                <a:cs typeface="IBM Plex Sans Arabic"/>
                <a:sym typeface="IBM Plex Sans Arabic"/>
              </a:rPr>
              <a:t>التحديات:</a:t>
            </a:r>
            <a:br>
              <a:rPr lang="ar" sz="1488" b="1" dirty="0">
                <a:solidFill>
                  <a:schemeClr val="lt1"/>
                </a:solidFill>
                <a:latin typeface="IBM Plex Sans Arabic"/>
                <a:ea typeface="IBM Plex Sans Arabic"/>
                <a:cs typeface="IBM Plex Sans Arabic"/>
                <a:sym typeface="IBM Plex Sans Arabic"/>
              </a:rPr>
            </a:br>
            <a:r>
              <a:rPr lang="ar" sz="1488" dirty="0">
                <a:solidFill>
                  <a:schemeClr val="lt1"/>
                </a:solidFill>
                <a:latin typeface="IBM Plex Sans Arabic"/>
                <a:ea typeface="IBM Plex Sans Arabic"/>
                <a:cs typeface="IBM Plex Sans Arabic"/>
                <a:sym typeface="IBM Plex Sans Arabic"/>
              </a:rPr>
              <a:t> </a:t>
            </a:r>
            <a:r>
              <a:rPr lang="ar-SA" sz="1488" dirty="0">
                <a:solidFill>
                  <a:schemeClr val="lt1"/>
                </a:solidFill>
                <a:latin typeface="IBM Plex Sans Arabic"/>
                <a:ea typeface="IBM Plex Sans Arabic"/>
                <a:cs typeface="IBM Plex Sans Arabic"/>
                <a:sym typeface="IBM Plex Sans Arabic"/>
              </a:rPr>
              <a:t>عدم توفر بيئة أمنية لاختبار مدى جاهزية النظام .</a:t>
            </a:r>
            <a:endParaRPr sz="1488" dirty="0">
              <a:solidFill>
                <a:schemeClr val="lt1"/>
              </a:solidFill>
              <a:latin typeface="IBM Plex Sans Arabic"/>
              <a:ea typeface="IBM Plex Sans Arabic"/>
              <a:cs typeface="IBM Plex Sans Arabic"/>
              <a:sym typeface="IBM Plex Sans Arabic"/>
            </a:endParaRPr>
          </a:p>
          <a:p>
            <a:pPr marL="463020" lvl="0" indent="-330729" algn="r" rtl="1">
              <a:lnSpc>
                <a:spcPct val="200000"/>
              </a:lnSpc>
              <a:spcBef>
                <a:spcPts val="0"/>
              </a:spcBef>
              <a:spcAft>
                <a:spcPts val="0"/>
              </a:spcAft>
              <a:buClr>
                <a:schemeClr val="lt1"/>
              </a:buClr>
              <a:buSzPts val="1488"/>
              <a:buChar char="●"/>
            </a:pPr>
            <a:r>
              <a:rPr lang="ar" sz="1488" b="1" dirty="0">
                <a:solidFill>
                  <a:srgbClr val="CCD891"/>
                </a:solidFill>
                <a:latin typeface="IBM Plex Sans Arabic"/>
                <a:ea typeface="IBM Plex Sans Arabic"/>
                <a:cs typeface="IBM Plex Sans Arabic"/>
                <a:sym typeface="IBM Plex Sans Arabic"/>
              </a:rPr>
              <a:t>ما تحتاج إلى المساعدة فيه:</a:t>
            </a:r>
            <a:br>
              <a:rPr lang="ar" sz="1488" b="1" dirty="0">
                <a:solidFill>
                  <a:schemeClr val="lt1"/>
                </a:solidFill>
                <a:latin typeface="IBM Plex Sans Arabic"/>
                <a:ea typeface="IBM Plex Sans Arabic"/>
                <a:cs typeface="IBM Plex Sans Arabic"/>
                <a:sym typeface="IBM Plex Sans Arabic"/>
              </a:rPr>
            </a:br>
            <a:r>
              <a:rPr lang="ar-SA" sz="1488" dirty="0">
                <a:solidFill>
                  <a:schemeClr val="lt1"/>
                </a:solidFill>
                <a:latin typeface="IBM Plex Sans Arabic"/>
                <a:ea typeface="IBM Plex Sans Arabic"/>
                <a:cs typeface="IBM Plex Sans Arabic"/>
                <a:sym typeface="IBM Plex Sans Arabic"/>
              </a:rPr>
              <a:t>توفير بيئة تقنية مزودة بأحدث الأساليب لتشغيل خوارزميات الأمن بكفاءة .</a:t>
            </a:r>
            <a:br>
              <a:rPr lang="ar-SA" sz="1488" dirty="0">
                <a:solidFill>
                  <a:schemeClr val="lt1"/>
                </a:solidFill>
                <a:latin typeface="IBM Plex Sans Arabic"/>
                <a:ea typeface="IBM Plex Sans Arabic"/>
                <a:cs typeface="IBM Plex Sans Arabic"/>
                <a:sym typeface="IBM Plex Sans Arabic"/>
              </a:rPr>
            </a:br>
            <a:r>
              <a:rPr lang="ar-SA" sz="1488" dirty="0">
                <a:solidFill>
                  <a:schemeClr val="lt1"/>
                </a:solidFill>
                <a:latin typeface="IBM Plex Sans Arabic"/>
                <a:ea typeface="IBM Plex Sans Arabic"/>
                <a:cs typeface="IBM Plex Sans Arabic"/>
                <a:sym typeface="IBM Plex Sans Arabic"/>
              </a:rPr>
              <a:t>تسهيل الوصول إلى الجهات ذات العلاقة ( الهيئة السعودية للبيانات والذكاء الاصطناعي / الهيئة الوطنية للأمن السيبراني ) لتحقيق التكامل المنشود .</a:t>
            </a:r>
            <a:endParaRPr lang="ar-SA" sz="1488" b="1" dirty="0">
              <a:solidFill>
                <a:schemeClr val="lt1"/>
              </a:solidFill>
              <a:latin typeface="IBM Plex Sans Arabic"/>
              <a:ea typeface="IBM Plex Sans Arabic"/>
              <a:cs typeface="IBM Plex Sans Arabic"/>
              <a:sym typeface="IBM Plex Sans Arabic"/>
            </a:endParaRPr>
          </a:p>
          <a:p>
            <a:pPr marL="463020" lvl="0" indent="-330729" algn="r" rtl="1">
              <a:lnSpc>
                <a:spcPct val="115000"/>
              </a:lnSpc>
              <a:spcBef>
                <a:spcPts val="0"/>
              </a:spcBef>
              <a:spcAft>
                <a:spcPts val="0"/>
              </a:spcAft>
              <a:buClr>
                <a:schemeClr val="lt1"/>
              </a:buClr>
              <a:buSzPts val="1488"/>
              <a:buChar char="●"/>
            </a:pPr>
            <a:endParaRPr lang="ar-SA" sz="1488"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dirty="0">
              <a:solidFill>
                <a:schemeClr val="lt1"/>
              </a:solidFill>
              <a:latin typeface="IBM Plex Sans Arabic"/>
              <a:ea typeface="IBM Plex Sans Arabic"/>
              <a:cs typeface="IBM Plex Sans Arabic"/>
              <a:sym typeface="IBM Plex Sans Arabic"/>
            </a:endParaRPr>
          </a:p>
          <a:p>
            <a:pPr marL="0" lvl="0" indent="0" algn="r" rtl="1">
              <a:spcBef>
                <a:spcPts val="1190"/>
              </a:spcBef>
              <a:spcAft>
                <a:spcPts val="0"/>
              </a:spcAft>
              <a:buNone/>
            </a:pPr>
            <a:endParaRPr sz="2901" b="1" dirty="0">
              <a:solidFill>
                <a:srgbClr val="FF2E73"/>
              </a:solidFill>
              <a:latin typeface="IBM Plex Sans Arabic"/>
              <a:ea typeface="IBM Plex Sans Arabic"/>
              <a:cs typeface="IBM Plex Sans Arabic"/>
              <a:sym typeface="IBM Plex Sans Arabic"/>
            </a:endParaRPr>
          </a:p>
        </p:txBody>
      </p:sp>
      <p:sp>
        <p:nvSpPr>
          <p:cNvPr id="252" name="Google Shape;252;p26"/>
          <p:cNvSpPr txBox="1"/>
          <p:nvPr/>
        </p:nvSpPr>
        <p:spPr>
          <a:xfrm>
            <a:off x="5098661" y="1222373"/>
            <a:ext cx="3361200" cy="458100"/>
          </a:xfrm>
          <a:prstGeom prst="rect">
            <a:avLst/>
          </a:prstGeom>
          <a:noFill/>
          <a:ln>
            <a:noFill/>
          </a:ln>
        </p:spPr>
        <p:txBody>
          <a:bodyPr spcFirstLastPara="1" wrap="square" lIns="68025" tIns="68025" rIns="68025" bIns="68025" anchor="t" anchorCtr="0">
            <a:spAutoFit/>
          </a:bodyPr>
          <a:lstStyle/>
          <a:p>
            <a:pPr marL="0" lvl="0" indent="0" algn="r" rtl="0">
              <a:lnSpc>
                <a:spcPct val="115000"/>
              </a:lnSpc>
              <a:spcBef>
                <a:spcPts val="1190"/>
              </a:spcBef>
              <a:spcAft>
                <a:spcPts val="1190"/>
              </a:spcAft>
              <a:buNone/>
            </a:pPr>
            <a:r>
              <a:rPr lang="ar" sz="2083" b="1" dirty="0">
                <a:solidFill>
                  <a:srgbClr val="FF7300"/>
                </a:solidFill>
                <a:latin typeface="IBM Plex Sans Arabic"/>
                <a:ea typeface="IBM Plex Sans Arabic"/>
                <a:cs typeface="IBM Plex Sans Arabic"/>
                <a:sym typeface="IBM Plex Sans Arabic"/>
              </a:rPr>
              <a:t>التحديات والخطط المستقبلية</a:t>
            </a:r>
            <a:endParaRPr sz="2083" b="1" dirty="0">
              <a:solidFill>
                <a:srgbClr val="FF7300"/>
              </a:solidFill>
              <a:latin typeface="IBM Plex Sans Arabic"/>
              <a:ea typeface="IBM Plex Sans Arabic"/>
              <a:cs typeface="IBM Plex Sans Arabic"/>
              <a:sym typeface="IBM Plex Sans Arabic"/>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0">
          <a:extLst>
            <a:ext uri="{FF2B5EF4-FFF2-40B4-BE49-F238E27FC236}">
              <a16:creationId xmlns:a16="http://schemas.microsoft.com/office/drawing/2014/main" id="{35634A75-91A3-078D-6605-A86474337A6F}"/>
            </a:ext>
          </a:extLst>
        </p:cNvPr>
        <p:cNvGrpSpPr/>
        <p:nvPr/>
      </p:nvGrpSpPr>
      <p:grpSpPr>
        <a:xfrm>
          <a:off x="0" y="0"/>
          <a:ext cx="0" cy="0"/>
          <a:chOff x="0" y="0"/>
          <a:chExt cx="0" cy="0"/>
        </a:xfrm>
      </p:grpSpPr>
      <p:sp>
        <p:nvSpPr>
          <p:cNvPr id="251" name="Google Shape;251;p26">
            <a:extLst>
              <a:ext uri="{FF2B5EF4-FFF2-40B4-BE49-F238E27FC236}">
                <a16:creationId xmlns:a16="http://schemas.microsoft.com/office/drawing/2014/main" id="{4DCD7DD3-672F-DB57-7C66-62B2973FDC72}"/>
              </a:ext>
            </a:extLst>
          </p:cNvPr>
          <p:cNvSpPr txBox="1"/>
          <p:nvPr/>
        </p:nvSpPr>
        <p:spPr>
          <a:xfrm>
            <a:off x="1370214" y="1680473"/>
            <a:ext cx="6954981" cy="2788081"/>
          </a:xfrm>
          <a:prstGeom prst="rect">
            <a:avLst/>
          </a:prstGeom>
          <a:noFill/>
          <a:ln>
            <a:noFill/>
          </a:ln>
        </p:spPr>
        <p:txBody>
          <a:bodyPr spcFirstLastPara="1" wrap="square" lIns="91700" tIns="91700" rIns="91700" bIns="91700" anchor="t" anchorCtr="0">
            <a:noAutofit/>
          </a:bodyPr>
          <a:lstStyle/>
          <a:p>
            <a:pPr marL="463020" lvl="0" indent="-330729" algn="r" rtl="1">
              <a:lnSpc>
                <a:spcPct val="115000"/>
              </a:lnSpc>
              <a:spcBef>
                <a:spcPts val="1190"/>
              </a:spcBef>
              <a:spcAft>
                <a:spcPts val="0"/>
              </a:spcAft>
              <a:buClr>
                <a:schemeClr val="lt1"/>
              </a:buClr>
              <a:buSzPts val="1488"/>
              <a:buChar char="●"/>
            </a:pPr>
            <a:endParaRPr sz="1488" dirty="0">
              <a:solidFill>
                <a:schemeClr val="lt1"/>
              </a:solidFill>
              <a:latin typeface="IBM Plex Sans Arabic"/>
              <a:ea typeface="IBM Plex Sans Arabic"/>
              <a:cs typeface="IBM Plex Sans Arabic"/>
              <a:sym typeface="IBM Plex Sans Arabic"/>
            </a:endParaRPr>
          </a:p>
          <a:p>
            <a:pPr marL="463020" lvl="0" indent="-330729" algn="r" rtl="1">
              <a:lnSpc>
                <a:spcPct val="115000"/>
              </a:lnSpc>
              <a:spcBef>
                <a:spcPts val="0"/>
              </a:spcBef>
              <a:spcAft>
                <a:spcPts val="0"/>
              </a:spcAft>
              <a:buClr>
                <a:schemeClr val="lt1"/>
              </a:buClr>
              <a:buSzPts val="1488"/>
              <a:buChar char="●"/>
            </a:pPr>
            <a:r>
              <a:rPr lang="ar" sz="1488" b="1" dirty="0">
                <a:solidFill>
                  <a:srgbClr val="CCD891"/>
                </a:solidFill>
                <a:latin typeface="IBM Plex Sans Arabic"/>
                <a:ea typeface="IBM Plex Sans Arabic"/>
                <a:cs typeface="IBM Plex Sans Arabic"/>
                <a:sym typeface="IBM Plex Sans Arabic"/>
              </a:rPr>
              <a:t>العمل المستقبلي:</a:t>
            </a:r>
            <a:endParaRPr lang="ar-SA" sz="1488" b="1" dirty="0">
              <a:solidFill>
                <a:srgbClr val="79E7C9"/>
              </a:solidFill>
              <a:latin typeface="IBM Plex Sans Arabic"/>
              <a:ea typeface="IBM Plex Sans Arabic"/>
              <a:cs typeface="IBM Plex Sans Arabic"/>
              <a:sym typeface="IBM Plex Sans Arabic"/>
            </a:endParaRPr>
          </a:p>
          <a:p>
            <a:pPr marL="132291" lvl="0" algn="r" rtl="1">
              <a:lnSpc>
                <a:spcPct val="200000"/>
              </a:lnSpc>
              <a:spcBef>
                <a:spcPts val="0"/>
              </a:spcBef>
              <a:spcAft>
                <a:spcPts val="0"/>
              </a:spcAft>
              <a:buClr>
                <a:schemeClr val="lt1"/>
              </a:buClr>
              <a:buSzPts val="1488"/>
            </a:pPr>
            <a:r>
              <a:rPr lang="ar-SA" sz="1488" dirty="0">
                <a:solidFill>
                  <a:schemeClr val="lt1"/>
                </a:solidFill>
                <a:latin typeface="IBM Plex Sans Arabic"/>
                <a:ea typeface="IBM Plex Sans Arabic"/>
                <a:cs typeface="IBM Plex Sans Arabic"/>
                <a:sym typeface="IBM Plex Sans Arabic"/>
              </a:rPr>
              <a:t>تحويل من واجهة ذات تصميم ثابت إلى واجهة تفاعلية تربط بين المستخدم والخوارزميات .</a:t>
            </a:r>
          </a:p>
          <a:p>
            <a:pPr marL="132291" lvl="0" algn="r" rtl="1">
              <a:lnSpc>
                <a:spcPct val="200000"/>
              </a:lnSpc>
              <a:spcBef>
                <a:spcPts val="0"/>
              </a:spcBef>
              <a:spcAft>
                <a:spcPts val="0"/>
              </a:spcAft>
              <a:buClr>
                <a:schemeClr val="lt1"/>
              </a:buClr>
              <a:buSzPts val="1488"/>
            </a:pPr>
            <a:r>
              <a:rPr lang="ar-SA" sz="1488" dirty="0">
                <a:solidFill>
                  <a:schemeClr val="lt1"/>
                </a:solidFill>
                <a:latin typeface="IBM Plex Sans Arabic"/>
                <a:ea typeface="IBM Plex Sans Arabic"/>
                <a:cs typeface="IBM Plex Sans Arabic"/>
                <a:sym typeface="IBM Plex Sans Arabic"/>
              </a:rPr>
              <a:t>بناء قاعدة أمنية لحماية هوية المستخدم عند ضبط نشاط ذو شذوذ .</a:t>
            </a:r>
          </a:p>
          <a:p>
            <a:pPr marL="132291" lvl="0" algn="r" rtl="1">
              <a:lnSpc>
                <a:spcPct val="200000"/>
              </a:lnSpc>
              <a:spcBef>
                <a:spcPts val="0"/>
              </a:spcBef>
              <a:spcAft>
                <a:spcPts val="0"/>
              </a:spcAft>
              <a:buClr>
                <a:schemeClr val="lt1"/>
              </a:buClr>
              <a:buSzPts val="1488"/>
            </a:pPr>
            <a:r>
              <a:rPr lang="ar-SA" sz="1488" dirty="0">
                <a:solidFill>
                  <a:schemeClr val="lt1"/>
                </a:solidFill>
                <a:latin typeface="IBM Plex Sans Arabic"/>
                <a:ea typeface="IBM Plex Sans Arabic"/>
                <a:cs typeface="IBM Plex Sans Arabic"/>
                <a:sym typeface="IBM Plex Sans Arabic"/>
              </a:rPr>
              <a:t>ربط النظام بالفرق المختصة لرفع تقارير الاشتباه .</a:t>
            </a:r>
          </a:p>
          <a:p>
            <a:pPr marL="132291" lvl="0" algn="r" rtl="1">
              <a:lnSpc>
                <a:spcPct val="200000"/>
              </a:lnSpc>
              <a:spcBef>
                <a:spcPts val="0"/>
              </a:spcBef>
              <a:spcAft>
                <a:spcPts val="0"/>
              </a:spcAft>
              <a:buClr>
                <a:schemeClr val="lt1"/>
              </a:buClr>
              <a:buSzPts val="1488"/>
            </a:pPr>
            <a:r>
              <a:rPr lang="ar-SA" sz="1488" dirty="0">
                <a:solidFill>
                  <a:schemeClr val="lt1"/>
                </a:solidFill>
                <a:latin typeface="IBM Plex Sans Arabic"/>
                <a:ea typeface="IBM Plex Sans Arabic"/>
                <a:cs typeface="IBM Plex Sans Arabic"/>
                <a:sym typeface="IBM Plex Sans Arabic"/>
              </a:rPr>
              <a:t>الاختبار والتحقق مع المستخدمين من مدى إدارة النظام للمخاطر .</a:t>
            </a:r>
          </a:p>
          <a:p>
            <a:pPr marL="132291" lvl="0" algn="r" rtl="1">
              <a:lnSpc>
                <a:spcPct val="115000"/>
              </a:lnSpc>
              <a:spcBef>
                <a:spcPts val="0"/>
              </a:spcBef>
              <a:spcAft>
                <a:spcPts val="0"/>
              </a:spcAft>
              <a:buClr>
                <a:schemeClr val="lt1"/>
              </a:buClr>
              <a:buSzPts val="1488"/>
            </a:pPr>
            <a:endParaRPr lang="ar-SA" sz="1488" b="1" dirty="0">
              <a:solidFill>
                <a:schemeClr val="lt1"/>
              </a:solidFill>
              <a:latin typeface="IBM Plex Sans Arabic"/>
              <a:ea typeface="IBM Plex Sans Arabic"/>
              <a:cs typeface="IBM Plex Sans Arabic"/>
              <a:sym typeface="IBM Plex Sans Arabic"/>
            </a:endParaRPr>
          </a:p>
          <a:p>
            <a:pPr marL="463020" lvl="0" indent="-330729" algn="r" rtl="1">
              <a:lnSpc>
                <a:spcPct val="115000"/>
              </a:lnSpc>
              <a:spcBef>
                <a:spcPts val="0"/>
              </a:spcBef>
              <a:spcAft>
                <a:spcPts val="0"/>
              </a:spcAft>
              <a:buClr>
                <a:schemeClr val="lt1"/>
              </a:buClr>
              <a:buSzPts val="1488"/>
              <a:buChar char="●"/>
            </a:pPr>
            <a:endParaRPr lang="ar-SA" sz="1488"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dirty="0">
              <a:solidFill>
                <a:schemeClr val="lt1"/>
              </a:solidFill>
              <a:latin typeface="IBM Plex Sans Arabic"/>
              <a:ea typeface="IBM Plex Sans Arabic"/>
              <a:cs typeface="IBM Plex Sans Arabic"/>
              <a:sym typeface="IBM Plex Sans Arabic"/>
            </a:endParaRPr>
          </a:p>
          <a:p>
            <a:pPr marL="0" lvl="0" indent="0" algn="r" rtl="1">
              <a:spcBef>
                <a:spcPts val="1190"/>
              </a:spcBef>
              <a:spcAft>
                <a:spcPts val="0"/>
              </a:spcAft>
              <a:buNone/>
            </a:pPr>
            <a:endParaRPr sz="2901" b="1" dirty="0">
              <a:solidFill>
                <a:srgbClr val="FF2E73"/>
              </a:solidFill>
              <a:latin typeface="IBM Plex Sans Arabic"/>
              <a:ea typeface="IBM Plex Sans Arabic"/>
              <a:cs typeface="IBM Plex Sans Arabic"/>
              <a:sym typeface="IBM Plex Sans Arabic"/>
            </a:endParaRPr>
          </a:p>
        </p:txBody>
      </p:sp>
      <p:sp>
        <p:nvSpPr>
          <p:cNvPr id="252" name="Google Shape;252;p26">
            <a:extLst>
              <a:ext uri="{FF2B5EF4-FFF2-40B4-BE49-F238E27FC236}">
                <a16:creationId xmlns:a16="http://schemas.microsoft.com/office/drawing/2014/main" id="{A945A5B2-6682-D755-7A6C-DE742691B8FB}"/>
              </a:ext>
            </a:extLst>
          </p:cNvPr>
          <p:cNvSpPr txBox="1"/>
          <p:nvPr/>
        </p:nvSpPr>
        <p:spPr>
          <a:xfrm>
            <a:off x="5098661" y="1222373"/>
            <a:ext cx="3361200" cy="458100"/>
          </a:xfrm>
          <a:prstGeom prst="rect">
            <a:avLst/>
          </a:prstGeom>
          <a:noFill/>
          <a:ln>
            <a:noFill/>
          </a:ln>
        </p:spPr>
        <p:txBody>
          <a:bodyPr spcFirstLastPara="1" wrap="square" lIns="68025" tIns="68025" rIns="68025" bIns="68025" anchor="t" anchorCtr="0">
            <a:spAutoFit/>
          </a:bodyPr>
          <a:lstStyle/>
          <a:p>
            <a:pPr marL="0" lvl="0" indent="0" algn="r" rtl="0">
              <a:lnSpc>
                <a:spcPct val="115000"/>
              </a:lnSpc>
              <a:spcBef>
                <a:spcPts val="1190"/>
              </a:spcBef>
              <a:spcAft>
                <a:spcPts val="1190"/>
              </a:spcAft>
              <a:buNone/>
            </a:pPr>
            <a:r>
              <a:rPr lang="ar" sz="2083" b="1" dirty="0">
                <a:solidFill>
                  <a:srgbClr val="FF7300"/>
                </a:solidFill>
                <a:latin typeface="IBM Plex Sans Arabic"/>
                <a:ea typeface="IBM Plex Sans Arabic"/>
                <a:cs typeface="IBM Plex Sans Arabic"/>
                <a:sym typeface="IBM Plex Sans Arabic"/>
              </a:rPr>
              <a:t>التحديات والخطط المستقبلية</a:t>
            </a:r>
            <a:endParaRPr sz="2083" b="1" dirty="0">
              <a:solidFill>
                <a:srgbClr val="FF7300"/>
              </a:solidFill>
              <a:latin typeface="IBM Plex Sans Arabic"/>
              <a:ea typeface="IBM Plex Sans Arabic"/>
              <a:cs typeface="IBM Plex Sans Arabic"/>
              <a:sym typeface="IBM Plex Sans Arabic"/>
            </a:endParaRPr>
          </a:p>
        </p:txBody>
      </p:sp>
    </p:spTree>
    <p:extLst>
      <p:ext uri="{BB962C8B-B14F-4D97-AF65-F5344CB8AC3E}">
        <p14:creationId xmlns:p14="http://schemas.microsoft.com/office/powerpoint/2010/main" val="11518944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0">
          <a:extLst>
            <a:ext uri="{FF2B5EF4-FFF2-40B4-BE49-F238E27FC236}">
              <a16:creationId xmlns:a16="http://schemas.microsoft.com/office/drawing/2014/main" id="{C83D1D9C-8996-5750-77C2-6AB8F5529BA2}"/>
            </a:ext>
          </a:extLst>
        </p:cNvPr>
        <p:cNvGrpSpPr/>
        <p:nvPr/>
      </p:nvGrpSpPr>
      <p:grpSpPr>
        <a:xfrm>
          <a:off x="0" y="0"/>
          <a:ext cx="0" cy="0"/>
          <a:chOff x="0" y="0"/>
          <a:chExt cx="0" cy="0"/>
        </a:xfrm>
      </p:grpSpPr>
      <p:sp>
        <p:nvSpPr>
          <p:cNvPr id="251" name="Google Shape;251;p26">
            <a:extLst>
              <a:ext uri="{FF2B5EF4-FFF2-40B4-BE49-F238E27FC236}">
                <a16:creationId xmlns:a16="http://schemas.microsoft.com/office/drawing/2014/main" id="{97B879CC-4BE2-415F-F1C1-2DE9A8EBE993}"/>
              </a:ext>
            </a:extLst>
          </p:cNvPr>
          <p:cNvSpPr txBox="1"/>
          <p:nvPr/>
        </p:nvSpPr>
        <p:spPr>
          <a:xfrm>
            <a:off x="1320337" y="1680473"/>
            <a:ext cx="6954981" cy="2788081"/>
          </a:xfrm>
          <a:prstGeom prst="rect">
            <a:avLst/>
          </a:prstGeom>
          <a:noFill/>
          <a:ln>
            <a:noFill/>
          </a:ln>
        </p:spPr>
        <p:txBody>
          <a:bodyPr spcFirstLastPara="1" wrap="square" lIns="91700" tIns="91700" rIns="91700" bIns="91700" anchor="t" anchorCtr="0">
            <a:noAutofit/>
          </a:bodyPr>
          <a:lstStyle/>
          <a:p>
            <a:pPr marL="463020" lvl="0" indent="-330729" algn="r" rtl="1">
              <a:lnSpc>
                <a:spcPct val="115000"/>
              </a:lnSpc>
              <a:spcBef>
                <a:spcPts val="1190"/>
              </a:spcBef>
              <a:spcAft>
                <a:spcPts val="0"/>
              </a:spcAft>
              <a:buClr>
                <a:schemeClr val="lt1"/>
              </a:buClr>
              <a:buSzPts val="1488"/>
              <a:buChar char="●"/>
            </a:pPr>
            <a:endParaRPr sz="1488" dirty="0">
              <a:solidFill>
                <a:schemeClr val="lt1"/>
              </a:solidFill>
              <a:latin typeface="IBM Plex Sans Arabic"/>
              <a:ea typeface="IBM Plex Sans Arabic"/>
              <a:cs typeface="IBM Plex Sans Arabic"/>
              <a:sym typeface="IBM Plex Sans Arabic"/>
            </a:endParaRPr>
          </a:p>
          <a:p>
            <a:pPr marL="463020" lvl="0" indent="-330729" algn="r" rtl="1">
              <a:lnSpc>
                <a:spcPct val="115000"/>
              </a:lnSpc>
              <a:spcBef>
                <a:spcPts val="0"/>
              </a:spcBef>
              <a:spcAft>
                <a:spcPts val="0"/>
              </a:spcAft>
              <a:buClr>
                <a:schemeClr val="lt1"/>
              </a:buClr>
              <a:buSzPts val="1488"/>
              <a:buChar char="●"/>
            </a:pPr>
            <a:r>
              <a:rPr lang="ar-SA" sz="1488" b="1" dirty="0">
                <a:solidFill>
                  <a:srgbClr val="CCD891"/>
                </a:solidFill>
                <a:latin typeface="IBM Plex Sans Arabic"/>
                <a:ea typeface="IBM Plex Sans Arabic"/>
                <a:cs typeface="IBM Plex Sans Arabic"/>
                <a:sym typeface="IBM Plex Sans Arabic"/>
              </a:rPr>
              <a:t>التطوير </a:t>
            </a:r>
            <a:r>
              <a:rPr lang="ar" sz="1488" b="1" dirty="0">
                <a:solidFill>
                  <a:srgbClr val="CCD891"/>
                </a:solidFill>
                <a:latin typeface="IBM Plex Sans Arabic"/>
                <a:ea typeface="IBM Plex Sans Arabic"/>
                <a:cs typeface="IBM Plex Sans Arabic"/>
                <a:sym typeface="IBM Plex Sans Arabic"/>
              </a:rPr>
              <a:t>:</a:t>
            </a:r>
            <a:endParaRPr lang="ar-SA" sz="1488" b="1" dirty="0">
              <a:solidFill>
                <a:srgbClr val="79E7C9"/>
              </a:solidFill>
              <a:latin typeface="IBM Plex Sans Arabic"/>
              <a:ea typeface="IBM Plex Sans Arabic"/>
              <a:cs typeface="IBM Plex Sans Arabic"/>
              <a:sym typeface="IBM Plex Sans Arabic"/>
            </a:endParaRPr>
          </a:p>
          <a:p>
            <a:pPr marL="132291" lvl="0" algn="r" rtl="1">
              <a:lnSpc>
                <a:spcPct val="200000"/>
              </a:lnSpc>
              <a:buClr>
                <a:schemeClr val="lt1"/>
              </a:buClr>
              <a:buSzPts val="1488"/>
            </a:pPr>
            <a:r>
              <a:rPr lang="ar-SA" sz="1488" dirty="0">
                <a:solidFill>
                  <a:schemeClr val="lt1"/>
                </a:solidFill>
                <a:latin typeface="IBM Plex Sans Arabic"/>
                <a:ea typeface="IBM Plex Sans Arabic"/>
                <a:cs typeface="IBM Plex Sans Arabic"/>
                <a:sym typeface="IBM Plex Sans Arabic"/>
              </a:rPr>
              <a:t>تمكين فرق الأمن السيبراني من الوصول إلى بيانات الدخيل عند تحقق الاشتباه ، واتخاذ الإجراء المناسب في حقه .</a:t>
            </a:r>
          </a:p>
          <a:p>
            <a:pPr marL="132291" lvl="0" algn="r" rtl="1">
              <a:lnSpc>
                <a:spcPct val="200000"/>
              </a:lnSpc>
              <a:buClr>
                <a:schemeClr val="lt1"/>
              </a:buClr>
              <a:buSzPts val="1488"/>
            </a:pPr>
            <a:r>
              <a:rPr lang="ar-SA" sz="1488" dirty="0">
                <a:solidFill>
                  <a:schemeClr val="lt1"/>
                </a:solidFill>
                <a:latin typeface="IBM Plex Sans Arabic"/>
                <a:ea typeface="IBM Plex Sans Arabic"/>
                <a:cs typeface="IBM Plex Sans Arabic"/>
                <a:sym typeface="IBM Plex Sans Arabic"/>
              </a:rPr>
              <a:t>تشفير بيانات المستخدم المخزنة من سجلات متابعة نشاط الهوية بما يتوافق مع نظام حماية البيانات الشخصية الوارد في منصة أبشر .</a:t>
            </a:r>
          </a:p>
          <a:p>
            <a:pPr marL="463020" lvl="0" indent="-330729" algn="r" rtl="1">
              <a:lnSpc>
                <a:spcPct val="115000"/>
              </a:lnSpc>
              <a:spcBef>
                <a:spcPts val="0"/>
              </a:spcBef>
              <a:spcAft>
                <a:spcPts val="0"/>
              </a:spcAft>
              <a:buClr>
                <a:schemeClr val="lt1"/>
              </a:buClr>
              <a:buSzPts val="1488"/>
              <a:buChar char="●"/>
            </a:pPr>
            <a:endParaRPr lang="ar-SA" sz="1488"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dirty="0">
              <a:solidFill>
                <a:schemeClr val="lt1"/>
              </a:solidFill>
              <a:latin typeface="IBM Plex Sans Arabic"/>
              <a:ea typeface="IBM Plex Sans Arabic"/>
              <a:cs typeface="IBM Plex Sans Arabic"/>
              <a:sym typeface="IBM Plex Sans Arabic"/>
            </a:endParaRPr>
          </a:p>
          <a:p>
            <a:pPr marL="0" lvl="0" indent="0" algn="r" rtl="1">
              <a:spcBef>
                <a:spcPts val="1190"/>
              </a:spcBef>
              <a:spcAft>
                <a:spcPts val="0"/>
              </a:spcAft>
              <a:buNone/>
            </a:pPr>
            <a:endParaRPr sz="2901" b="1" dirty="0">
              <a:solidFill>
                <a:srgbClr val="FF2E73"/>
              </a:solidFill>
              <a:latin typeface="IBM Plex Sans Arabic"/>
              <a:ea typeface="IBM Plex Sans Arabic"/>
              <a:cs typeface="IBM Plex Sans Arabic"/>
              <a:sym typeface="IBM Plex Sans Arabic"/>
            </a:endParaRPr>
          </a:p>
        </p:txBody>
      </p:sp>
      <p:sp>
        <p:nvSpPr>
          <p:cNvPr id="252" name="Google Shape;252;p26">
            <a:extLst>
              <a:ext uri="{FF2B5EF4-FFF2-40B4-BE49-F238E27FC236}">
                <a16:creationId xmlns:a16="http://schemas.microsoft.com/office/drawing/2014/main" id="{AD924727-3D9B-A030-A56B-A8F0F6330779}"/>
              </a:ext>
            </a:extLst>
          </p:cNvPr>
          <p:cNvSpPr txBox="1"/>
          <p:nvPr/>
        </p:nvSpPr>
        <p:spPr>
          <a:xfrm>
            <a:off x="5098661" y="1222373"/>
            <a:ext cx="3361200" cy="458100"/>
          </a:xfrm>
          <a:prstGeom prst="rect">
            <a:avLst/>
          </a:prstGeom>
          <a:noFill/>
          <a:ln>
            <a:noFill/>
          </a:ln>
        </p:spPr>
        <p:txBody>
          <a:bodyPr spcFirstLastPara="1" wrap="square" lIns="68025" tIns="68025" rIns="68025" bIns="68025" anchor="t" anchorCtr="0">
            <a:spAutoFit/>
          </a:bodyPr>
          <a:lstStyle/>
          <a:p>
            <a:pPr marL="0" lvl="0" indent="0" algn="r" rtl="0">
              <a:lnSpc>
                <a:spcPct val="115000"/>
              </a:lnSpc>
              <a:spcBef>
                <a:spcPts val="1190"/>
              </a:spcBef>
              <a:spcAft>
                <a:spcPts val="1190"/>
              </a:spcAft>
              <a:buNone/>
            </a:pPr>
            <a:r>
              <a:rPr lang="ar" sz="2083" b="1" dirty="0">
                <a:solidFill>
                  <a:srgbClr val="FF7300"/>
                </a:solidFill>
                <a:latin typeface="IBM Plex Sans Arabic"/>
                <a:ea typeface="IBM Plex Sans Arabic"/>
                <a:cs typeface="IBM Plex Sans Arabic"/>
                <a:sym typeface="IBM Plex Sans Arabic"/>
              </a:rPr>
              <a:t>التحديات والخطط المستقبلية</a:t>
            </a:r>
            <a:endParaRPr sz="2083" b="1" dirty="0">
              <a:solidFill>
                <a:srgbClr val="FF7300"/>
              </a:solidFill>
              <a:latin typeface="IBM Plex Sans Arabic"/>
              <a:ea typeface="IBM Plex Sans Arabic"/>
              <a:cs typeface="IBM Plex Sans Arabic"/>
              <a:sym typeface="IBM Plex Sans Arabic"/>
            </a:endParaRPr>
          </a:p>
        </p:txBody>
      </p:sp>
    </p:spTree>
    <p:extLst>
      <p:ext uri="{BB962C8B-B14F-4D97-AF65-F5344CB8AC3E}">
        <p14:creationId xmlns:p14="http://schemas.microsoft.com/office/powerpoint/2010/main" val="17718338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9"/>
          <p:cNvSpPr txBox="1"/>
          <p:nvPr/>
        </p:nvSpPr>
        <p:spPr>
          <a:xfrm>
            <a:off x="677429" y="1576507"/>
            <a:ext cx="4372200" cy="2188200"/>
          </a:xfrm>
          <a:prstGeom prst="rect">
            <a:avLst/>
          </a:prstGeom>
          <a:noFill/>
          <a:ln>
            <a:noFill/>
          </a:ln>
        </p:spPr>
        <p:txBody>
          <a:bodyPr spcFirstLastPara="1" wrap="square" lIns="98750" tIns="98750" rIns="98750" bIns="98750" anchor="b" anchorCtr="0">
            <a:noAutofit/>
          </a:bodyPr>
          <a:lstStyle/>
          <a:p>
            <a:pPr marL="0" lvl="0" indent="0" algn="l" rtl="0">
              <a:spcBef>
                <a:spcPts val="0"/>
              </a:spcBef>
              <a:spcAft>
                <a:spcPts val="0"/>
              </a:spcAft>
              <a:buNone/>
            </a:pPr>
            <a:r>
              <a:rPr lang="ar" sz="5941" b="1" dirty="0">
                <a:solidFill>
                  <a:schemeClr val="lt1"/>
                </a:solidFill>
                <a:latin typeface="IBM Plex Sans Arabic"/>
                <a:ea typeface="IBM Plex Sans Arabic"/>
                <a:cs typeface="IBM Plex Sans Arabic"/>
                <a:sym typeface="IBM Plex Sans Arabic"/>
              </a:rPr>
              <a:t>Thank </a:t>
            </a:r>
            <a:endParaRPr sz="5941" b="1" dirty="0">
              <a:solidFill>
                <a:schemeClr val="lt1"/>
              </a:solidFill>
              <a:latin typeface="IBM Plex Sans Arabic"/>
              <a:ea typeface="IBM Plex Sans Arabic"/>
              <a:cs typeface="IBM Plex Sans Arabic"/>
              <a:sym typeface="IBM Plex Sans Arabic"/>
            </a:endParaRPr>
          </a:p>
          <a:p>
            <a:pPr marL="0" lvl="0" indent="0" algn="l" rtl="0">
              <a:spcBef>
                <a:spcPts val="0"/>
              </a:spcBef>
              <a:spcAft>
                <a:spcPts val="0"/>
              </a:spcAft>
              <a:buNone/>
            </a:pPr>
            <a:r>
              <a:rPr lang="ar" sz="5941" b="1" dirty="0">
                <a:solidFill>
                  <a:schemeClr val="lt1"/>
                </a:solidFill>
                <a:latin typeface="IBM Plex Sans Arabic"/>
                <a:ea typeface="IBM Plex Sans Arabic"/>
                <a:cs typeface="IBM Plex Sans Arabic"/>
                <a:sym typeface="IBM Plex Sans Arabic"/>
              </a:rPr>
              <a:t>you</a:t>
            </a:r>
            <a:endParaRPr sz="5941" b="1" dirty="0">
              <a:solidFill>
                <a:schemeClr val="lt1"/>
              </a:solidFill>
              <a:latin typeface="IBM Plex Sans Arabic"/>
              <a:ea typeface="IBM Plex Sans Arabic"/>
              <a:cs typeface="IBM Plex Sans Arabic"/>
              <a:sym typeface="IBM Plex Sans Arabic"/>
            </a:endParaRPr>
          </a:p>
        </p:txBody>
      </p:sp>
      <p:pic>
        <p:nvPicPr>
          <p:cNvPr id="286" name="Google Shape;286;p29" title="Asset 1.png"/>
          <p:cNvPicPr preferRelativeResize="0"/>
          <p:nvPr/>
        </p:nvPicPr>
        <p:blipFill>
          <a:blip r:embed="rId3">
            <a:alphaModFix/>
          </a:blip>
          <a:stretch>
            <a:fillRect/>
          </a:stretch>
        </p:blipFill>
        <p:spPr>
          <a:xfrm>
            <a:off x="6007650" y="4147650"/>
            <a:ext cx="2672865" cy="53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6822171" y="590687"/>
            <a:ext cx="1812300" cy="427800"/>
          </a:xfrm>
          <a:prstGeom prst="rect">
            <a:avLst/>
          </a:prstGeom>
        </p:spPr>
        <p:txBody>
          <a:bodyPr spcFirstLastPara="1" wrap="square" lIns="98750" tIns="98750" rIns="98750" bIns="98750" anchor="t" anchorCtr="0">
            <a:noAutofit/>
          </a:bodyPr>
          <a:lstStyle/>
          <a:p>
            <a:pPr marL="0" lvl="0" indent="0" algn="r" rtl="1">
              <a:spcBef>
                <a:spcPts val="0"/>
              </a:spcBef>
              <a:spcAft>
                <a:spcPts val="0"/>
              </a:spcAft>
              <a:buNone/>
            </a:pPr>
            <a:r>
              <a:rPr lang="ar" sz="2678" b="1" dirty="0">
                <a:solidFill>
                  <a:srgbClr val="FF7300"/>
                </a:solidFill>
                <a:latin typeface="IBM Plex Sans Arabic"/>
                <a:ea typeface="IBM Plex Sans Arabic"/>
                <a:cs typeface="IBM Plex Sans Arabic"/>
                <a:sym typeface="IBM Plex Sans Arabic"/>
              </a:rPr>
              <a:t>المحتويات</a:t>
            </a:r>
            <a:endParaRPr sz="2678" b="1" dirty="0">
              <a:solidFill>
                <a:srgbClr val="FF7300"/>
              </a:solidFill>
              <a:latin typeface="IBM Plex Sans Arabic"/>
              <a:ea typeface="IBM Plex Sans Arabic"/>
              <a:cs typeface="IBM Plex Sans Arabic"/>
              <a:sym typeface="IBM Plex Sans Arabic"/>
            </a:endParaRPr>
          </a:p>
        </p:txBody>
      </p:sp>
      <p:sp>
        <p:nvSpPr>
          <p:cNvPr id="100" name="Google Shape;100;p17"/>
          <p:cNvSpPr txBox="1"/>
          <p:nvPr/>
        </p:nvSpPr>
        <p:spPr>
          <a:xfrm flipH="1">
            <a:off x="1259968" y="730915"/>
            <a:ext cx="2189202" cy="427800"/>
          </a:xfrm>
          <a:prstGeom prst="rect">
            <a:avLst/>
          </a:prstGeom>
          <a:noFill/>
          <a:ln>
            <a:noFill/>
          </a:ln>
        </p:spPr>
        <p:txBody>
          <a:bodyPr spcFirstLastPara="1" wrap="square" lIns="109950" tIns="109950" rIns="109950" bIns="109950" anchor="b" anchorCtr="0">
            <a:noAutofit/>
          </a:bodyPr>
          <a:lstStyle/>
          <a:p>
            <a:pPr marL="0" lvl="0" indent="0" algn="l" rtl="0">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وصف الفكرة والمواءمة</a:t>
            </a:r>
            <a:endParaRPr sz="1828" dirty="0">
              <a:solidFill>
                <a:schemeClr val="lt1"/>
              </a:solidFill>
              <a:latin typeface="IBM Plex Sans Arabic"/>
              <a:ea typeface="IBM Plex Sans Arabic"/>
              <a:cs typeface="IBM Plex Sans Arabic"/>
              <a:sym typeface="IBM Plex Sans Arabic"/>
            </a:endParaRPr>
          </a:p>
        </p:txBody>
      </p:sp>
      <p:sp>
        <p:nvSpPr>
          <p:cNvPr id="101" name="Google Shape;101;p17"/>
          <p:cNvSpPr/>
          <p:nvPr/>
        </p:nvSpPr>
        <p:spPr>
          <a:xfrm flipH="1">
            <a:off x="764548" y="730915"/>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191"/>
              <a:buFont typeface="Arial"/>
              <a:buNone/>
            </a:pPr>
            <a:r>
              <a:rPr lang="en-US" sz="1563" b="1" dirty="0">
                <a:solidFill>
                  <a:schemeClr val="lt1"/>
                </a:solidFill>
                <a:latin typeface="IBM Plex Sans Arabic"/>
                <a:ea typeface="IBM Plex Sans Arabic"/>
                <a:cs typeface="IBM Plex Sans Arabic"/>
                <a:sym typeface="IBM Plex Sans Arabic"/>
              </a:rPr>
              <a:t>4</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02" name="Google Shape;102;p17"/>
          <p:cNvSpPr txBox="1"/>
          <p:nvPr/>
        </p:nvSpPr>
        <p:spPr>
          <a:xfrm flipH="1">
            <a:off x="1259968" y="1465224"/>
            <a:ext cx="2189202" cy="427800"/>
          </a:xfrm>
          <a:prstGeom prst="rect">
            <a:avLst/>
          </a:prstGeom>
          <a:noFill/>
          <a:ln>
            <a:noFill/>
          </a:ln>
        </p:spPr>
        <p:txBody>
          <a:bodyPr spcFirstLastPara="1" wrap="square" lIns="109950" tIns="109950" rIns="109950" bIns="109950" anchor="b" anchorCtr="0">
            <a:noAutofit/>
          </a:bodyPr>
          <a:lstStyle/>
          <a:p>
            <a:pPr marL="0" lvl="0" indent="0" algn="l" rtl="0">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المشكلة وحلها</a:t>
            </a:r>
            <a:endParaRPr sz="1828" dirty="0">
              <a:solidFill>
                <a:schemeClr val="lt1"/>
              </a:solidFill>
              <a:latin typeface="IBM Plex Sans Arabic"/>
              <a:ea typeface="IBM Plex Sans Arabic"/>
              <a:cs typeface="IBM Plex Sans Arabic"/>
              <a:sym typeface="IBM Plex Sans Arabic"/>
            </a:endParaRPr>
          </a:p>
        </p:txBody>
      </p:sp>
      <p:sp>
        <p:nvSpPr>
          <p:cNvPr id="103" name="Google Shape;103;p17"/>
          <p:cNvSpPr/>
          <p:nvPr/>
        </p:nvSpPr>
        <p:spPr>
          <a:xfrm flipH="1">
            <a:off x="764548" y="1465224"/>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en-US" sz="1563" b="1" dirty="0">
                <a:solidFill>
                  <a:schemeClr val="lt1"/>
                </a:solidFill>
                <a:latin typeface="IBM Plex Sans Arabic"/>
                <a:ea typeface="IBM Plex Sans Arabic"/>
                <a:cs typeface="IBM Plex Sans Arabic"/>
                <a:sym typeface="IBM Plex Sans Arabic"/>
              </a:rPr>
              <a:t>9</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04" name="Google Shape;104;p17"/>
          <p:cNvSpPr txBox="1"/>
          <p:nvPr/>
        </p:nvSpPr>
        <p:spPr>
          <a:xfrm flipH="1">
            <a:off x="1257378" y="2228648"/>
            <a:ext cx="2189202" cy="427800"/>
          </a:xfrm>
          <a:prstGeom prst="rect">
            <a:avLst/>
          </a:prstGeom>
          <a:noFill/>
          <a:ln>
            <a:noFill/>
          </a:ln>
        </p:spPr>
        <p:txBody>
          <a:bodyPr spcFirstLastPara="1" wrap="square" lIns="109950" tIns="109950" rIns="109950" bIns="109950" anchor="b" anchorCtr="0">
            <a:noAutofit/>
          </a:bodyPr>
          <a:lstStyle/>
          <a:p>
            <a:pPr marL="0" lvl="0" indent="0" algn="l" rtl="0">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البيانات المستخدمة</a:t>
            </a:r>
            <a:endParaRPr sz="1828" dirty="0">
              <a:solidFill>
                <a:schemeClr val="lt1"/>
              </a:solidFill>
              <a:latin typeface="IBM Plex Sans Arabic"/>
              <a:ea typeface="IBM Plex Sans Arabic"/>
              <a:cs typeface="IBM Plex Sans Arabic"/>
              <a:sym typeface="IBM Plex Sans Arabic"/>
            </a:endParaRPr>
          </a:p>
        </p:txBody>
      </p:sp>
      <p:sp>
        <p:nvSpPr>
          <p:cNvPr id="105" name="Google Shape;105;p17"/>
          <p:cNvSpPr/>
          <p:nvPr/>
        </p:nvSpPr>
        <p:spPr>
          <a:xfrm flipH="1">
            <a:off x="764548" y="2228648"/>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en-US" sz="1563" b="1" i="0" u="none" strike="noStrike" cap="none" dirty="0">
                <a:solidFill>
                  <a:schemeClr val="lt1"/>
                </a:solidFill>
                <a:latin typeface="IBM Plex Sans Arabic"/>
                <a:ea typeface="IBM Plex Sans Arabic"/>
                <a:cs typeface="IBM Plex Sans Arabic"/>
                <a:sym typeface="IBM Plex Sans Arabic"/>
              </a:rPr>
              <a:t>12</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06" name="Google Shape;106;p17"/>
          <p:cNvSpPr txBox="1"/>
          <p:nvPr/>
        </p:nvSpPr>
        <p:spPr>
          <a:xfrm flipH="1">
            <a:off x="1259967" y="2962958"/>
            <a:ext cx="4865167" cy="427800"/>
          </a:xfrm>
          <a:prstGeom prst="rect">
            <a:avLst/>
          </a:prstGeom>
          <a:noFill/>
          <a:ln>
            <a:noFill/>
          </a:ln>
        </p:spPr>
        <p:txBody>
          <a:bodyPr spcFirstLastPara="1" wrap="square" lIns="109950" tIns="109950" rIns="109950" bIns="109950" anchor="b" anchorCtr="0">
            <a:noAutofit/>
          </a:bodyPr>
          <a:lstStyle/>
          <a:p>
            <a:pPr marL="0" lvl="0" indent="0" algn="l" rtl="0">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كيفية توفير هذه البيانات وكيفية استخدامها</a:t>
            </a:r>
            <a:endParaRPr sz="1828" dirty="0">
              <a:solidFill>
                <a:schemeClr val="lt1"/>
              </a:solidFill>
              <a:latin typeface="IBM Plex Sans Arabic"/>
              <a:ea typeface="IBM Plex Sans Arabic"/>
              <a:cs typeface="IBM Plex Sans Arabic"/>
              <a:sym typeface="IBM Plex Sans Arabic"/>
            </a:endParaRPr>
          </a:p>
        </p:txBody>
      </p:sp>
      <p:sp>
        <p:nvSpPr>
          <p:cNvPr id="107" name="Google Shape;107;p17"/>
          <p:cNvSpPr/>
          <p:nvPr/>
        </p:nvSpPr>
        <p:spPr>
          <a:xfrm flipH="1">
            <a:off x="764548" y="2962958"/>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en-US" sz="1563" b="1" i="0" u="none" strike="noStrike" cap="none" dirty="0">
                <a:solidFill>
                  <a:schemeClr val="lt1"/>
                </a:solidFill>
                <a:latin typeface="IBM Plex Sans Arabic"/>
                <a:ea typeface="IBM Plex Sans Arabic"/>
                <a:cs typeface="IBM Plex Sans Arabic"/>
                <a:sym typeface="IBM Plex Sans Arabic"/>
              </a:rPr>
              <a:t>13</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08" name="Google Shape;108;p17"/>
          <p:cNvSpPr txBox="1"/>
          <p:nvPr/>
        </p:nvSpPr>
        <p:spPr>
          <a:xfrm flipH="1">
            <a:off x="4397397" y="1513330"/>
            <a:ext cx="2341200" cy="427800"/>
          </a:xfrm>
          <a:prstGeom prst="rect">
            <a:avLst/>
          </a:prstGeom>
          <a:noFill/>
          <a:ln>
            <a:noFill/>
          </a:ln>
        </p:spPr>
        <p:txBody>
          <a:bodyPr spcFirstLastPara="1" wrap="square" lIns="109950" tIns="109950" rIns="109950" bIns="109950" anchor="b" anchorCtr="0">
            <a:noAutofit/>
          </a:bodyPr>
          <a:lstStyle/>
          <a:p>
            <a:pPr marL="0" lvl="0" indent="0" algn="l" rtl="0">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الاختبار / التحقق</a:t>
            </a:r>
            <a:endParaRPr sz="1828" dirty="0">
              <a:solidFill>
                <a:schemeClr val="lt1"/>
              </a:solidFill>
              <a:latin typeface="IBM Plex Sans Arabic"/>
              <a:ea typeface="IBM Plex Sans Arabic"/>
              <a:cs typeface="IBM Plex Sans Arabic"/>
              <a:sym typeface="IBM Plex Sans Arabic"/>
            </a:endParaRPr>
          </a:p>
        </p:txBody>
      </p:sp>
      <p:sp>
        <p:nvSpPr>
          <p:cNvPr id="109" name="Google Shape;109;p17"/>
          <p:cNvSpPr/>
          <p:nvPr/>
        </p:nvSpPr>
        <p:spPr>
          <a:xfrm flipH="1">
            <a:off x="3902177" y="730915"/>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en-US" sz="1563" b="1" i="0" u="none" strike="noStrike" cap="none" dirty="0">
                <a:solidFill>
                  <a:schemeClr val="lt1"/>
                </a:solidFill>
                <a:latin typeface="IBM Plex Sans Arabic"/>
                <a:ea typeface="IBM Plex Sans Arabic"/>
                <a:cs typeface="IBM Plex Sans Arabic"/>
                <a:sym typeface="IBM Plex Sans Arabic"/>
              </a:rPr>
              <a:t>17</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10" name="Google Shape;110;p17"/>
          <p:cNvSpPr txBox="1"/>
          <p:nvPr/>
        </p:nvSpPr>
        <p:spPr>
          <a:xfrm flipH="1">
            <a:off x="4397397" y="763389"/>
            <a:ext cx="2341200" cy="427800"/>
          </a:xfrm>
          <a:prstGeom prst="rect">
            <a:avLst/>
          </a:prstGeom>
          <a:noFill/>
          <a:ln>
            <a:noFill/>
          </a:ln>
        </p:spPr>
        <p:txBody>
          <a:bodyPr spcFirstLastPara="1" wrap="square" lIns="109950" tIns="109950" rIns="109950" bIns="109950" anchor="b" anchorCtr="0">
            <a:noAutofit/>
          </a:bodyPr>
          <a:lstStyle/>
          <a:p>
            <a:pPr marL="0" lvl="0" indent="0" algn="l" rtl="0">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اللقطات</a:t>
            </a:r>
            <a:endParaRPr sz="1828" dirty="0">
              <a:solidFill>
                <a:schemeClr val="lt1"/>
              </a:solidFill>
              <a:latin typeface="IBM Plex Sans Arabic"/>
              <a:ea typeface="IBM Plex Sans Arabic"/>
              <a:cs typeface="IBM Plex Sans Arabic"/>
              <a:sym typeface="IBM Plex Sans Arabic"/>
            </a:endParaRPr>
          </a:p>
        </p:txBody>
      </p:sp>
      <p:sp>
        <p:nvSpPr>
          <p:cNvPr id="111" name="Google Shape;111;p17"/>
          <p:cNvSpPr/>
          <p:nvPr/>
        </p:nvSpPr>
        <p:spPr>
          <a:xfrm flipH="1">
            <a:off x="3902177" y="1465224"/>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en-US" sz="1563" b="1" i="0" u="none" strike="noStrike" cap="none" dirty="0">
                <a:solidFill>
                  <a:schemeClr val="lt1"/>
                </a:solidFill>
                <a:latin typeface="IBM Plex Sans Arabic"/>
                <a:ea typeface="IBM Plex Sans Arabic"/>
                <a:cs typeface="IBM Plex Sans Arabic"/>
                <a:sym typeface="IBM Plex Sans Arabic"/>
              </a:rPr>
              <a:t>21</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12" name="Google Shape;112;p17"/>
          <p:cNvSpPr txBox="1"/>
          <p:nvPr/>
        </p:nvSpPr>
        <p:spPr>
          <a:xfrm flipH="1">
            <a:off x="4397397" y="2228648"/>
            <a:ext cx="2931250" cy="427800"/>
          </a:xfrm>
          <a:prstGeom prst="rect">
            <a:avLst/>
          </a:prstGeom>
          <a:noFill/>
          <a:ln>
            <a:noFill/>
          </a:ln>
        </p:spPr>
        <p:txBody>
          <a:bodyPr spcFirstLastPara="1" wrap="square" lIns="109950" tIns="109950" rIns="109950" bIns="109950" anchor="b" anchorCtr="0">
            <a:noAutofit/>
          </a:bodyPr>
          <a:lstStyle/>
          <a:p>
            <a:pPr marL="0" lvl="0" indent="0" algn="l" rtl="0">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التحديات والخطط المستقبلية</a:t>
            </a:r>
            <a:endParaRPr sz="1828" dirty="0">
              <a:solidFill>
                <a:schemeClr val="lt1"/>
              </a:solidFill>
              <a:latin typeface="IBM Plex Sans Arabic"/>
              <a:ea typeface="IBM Plex Sans Arabic"/>
              <a:cs typeface="IBM Plex Sans Arabic"/>
              <a:sym typeface="IBM Plex Sans Arabic"/>
            </a:endParaRPr>
          </a:p>
        </p:txBody>
      </p:sp>
      <p:sp>
        <p:nvSpPr>
          <p:cNvPr id="113" name="Google Shape;113;p17"/>
          <p:cNvSpPr/>
          <p:nvPr/>
        </p:nvSpPr>
        <p:spPr>
          <a:xfrm flipH="1">
            <a:off x="3902177" y="2228648"/>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en-US" sz="1563" b="1" i="0" u="none" strike="noStrike" cap="none" dirty="0">
                <a:solidFill>
                  <a:schemeClr val="lt1"/>
                </a:solidFill>
                <a:latin typeface="IBM Plex Sans Arabic"/>
                <a:ea typeface="IBM Plex Sans Arabic"/>
                <a:cs typeface="IBM Plex Sans Arabic"/>
                <a:sym typeface="IBM Plex Sans Arabic"/>
              </a:rPr>
              <a:t>23</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9" name="Google Shape;100;p17">
            <a:extLst>
              <a:ext uri="{FF2B5EF4-FFF2-40B4-BE49-F238E27FC236}">
                <a16:creationId xmlns:a16="http://schemas.microsoft.com/office/drawing/2014/main" id="{0B133675-E992-CF6C-5DF5-627E9951D308}"/>
              </a:ext>
            </a:extLst>
          </p:cNvPr>
          <p:cNvSpPr txBox="1"/>
          <p:nvPr/>
        </p:nvSpPr>
        <p:spPr>
          <a:xfrm flipH="1">
            <a:off x="1259968" y="3678276"/>
            <a:ext cx="2189202" cy="427800"/>
          </a:xfrm>
          <a:prstGeom prst="rect">
            <a:avLst/>
          </a:prstGeom>
          <a:noFill/>
          <a:ln>
            <a:noFill/>
          </a:ln>
        </p:spPr>
        <p:txBody>
          <a:bodyPr spcFirstLastPara="1" wrap="square" lIns="109950" tIns="109950" rIns="109950" bIns="109950" anchor="b" anchorCtr="0">
            <a:noAutofit/>
          </a:bodyPr>
          <a:lstStyle/>
          <a:p>
            <a:pPr marL="0" lvl="0" indent="0" algn="l" rtl="0">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التقنيات المستخدمة</a:t>
            </a:r>
            <a:endParaRPr sz="1828" dirty="0">
              <a:solidFill>
                <a:schemeClr val="lt1"/>
              </a:solidFill>
              <a:latin typeface="IBM Plex Sans Arabic"/>
              <a:ea typeface="IBM Plex Sans Arabic"/>
              <a:cs typeface="IBM Plex Sans Arabic"/>
              <a:sym typeface="IBM Plex Sans Arabic"/>
            </a:endParaRPr>
          </a:p>
        </p:txBody>
      </p:sp>
      <p:sp>
        <p:nvSpPr>
          <p:cNvPr id="10" name="Google Shape;101;p17">
            <a:extLst>
              <a:ext uri="{FF2B5EF4-FFF2-40B4-BE49-F238E27FC236}">
                <a16:creationId xmlns:a16="http://schemas.microsoft.com/office/drawing/2014/main" id="{20D96D61-4D18-27D8-1924-892FAD141872}"/>
              </a:ext>
            </a:extLst>
          </p:cNvPr>
          <p:cNvSpPr/>
          <p:nvPr/>
        </p:nvSpPr>
        <p:spPr>
          <a:xfrm flipH="1">
            <a:off x="764548" y="3678276"/>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191"/>
              <a:buFont typeface="Arial"/>
              <a:buNone/>
            </a:pPr>
            <a:r>
              <a:rPr lang="en-US" sz="1563" b="1" dirty="0">
                <a:solidFill>
                  <a:schemeClr val="lt1"/>
                </a:solidFill>
                <a:latin typeface="IBM Plex Sans Arabic"/>
                <a:ea typeface="IBM Plex Sans Arabic"/>
                <a:cs typeface="IBM Plex Sans Arabic"/>
                <a:sym typeface="IBM Plex Sans Arabic"/>
              </a:rPr>
              <a:t>19</a:t>
            </a:r>
            <a:endParaRPr sz="1563" b="1" i="0" u="none" strike="noStrike" cap="none" dirty="0">
              <a:solidFill>
                <a:schemeClr val="lt1"/>
              </a:solidFill>
              <a:latin typeface="IBM Plex Sans Arabic"/>
              <a:ea typeface="IBM Plex Sans Arabic"/>
              <a:cs typeface="IBM Plex Sans Arabic"/>
              <a:sym typeface="IBM Plex Sans Arab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9">
          <a:extLst>
            <a:ext uri="{FF2B5EF4-FFF2-40B4-BE49-F238E27FC236}">
              <a16:creationId xmlns:a16="http://schemas.microsoft.com/office/drawing/2014/main" id="{FC1FD3FF-87AA-FF33-4F07-82C8BA9C1D6D}"/>
            </a:ext>
          </a:extLst>
        </p:cNvPr>
        <p:cNvGrpSpPr/>
        <p:nvPr/>
      </p:nvGrpSpPr>
      <p:grpSpPr>
        <a:xfrm>
          <a:off x="0" y="0"/>
          <a:ext cx="0" cy="0"/>
          <a:chOff x="0" y="0"/>
          <a:chExt cx="0" cy="0"/>
        </a:xfrm>
      </p:grpSpPr>
      <p:sp>
        <p:nvSpPr>
          <p:cNvPr id="210" name="Google Shape;210;p20">
            <a:extLst>
              <a:ext uri="{FF2B5EF4-FFF2-40B4-BE49-F238E27FC236}">
                <a16:creationId xmlns:a16="http://schemas.microsoft.com/office/drawing/2014/main" id="{6910B4B2-A1C0-31E6-65A9-C6B70CFA94C0}"/>
              </a:ext>
            </a:extLst>
          </p:cNvPr>
          <p:cNvSpPr txBox="1"/>
          <p:nvPr/>
        </p:nvSpPr>
        <p:spPr>
          <a:xfrm>
            <a:off x="1053451" y="2209124"/>
            <a:ext cx="4265814" cy="1594703"/>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0"/>
              </a:spcAft>
              <a:buNone/>
            </a:pPr>
            <a:r>
              <a:rPr lang="ar-SA" sz="1600" dirty="0">
                <a:solidFill>
                  <a:srgbClr val="FFFFFF"/>
                </a:solidFill>
                <a:latin typeface="IBM Plex Sans Arabic"/>
                <a:ea typeface="IBM Plex Sans Arabic"/>
                <a:cs typeface="IBM Plex Sans Arabic"/>
                <a:sym typeface="IBM Plex Sans Arabic"/>
              </a:rPr>
              <a:t>إنشاء خدمة جديدة داخل منصة أبشر بعنوان: </a:t>
            </a:r>
          </a:p>
          <a:p>
            <a:pPr marL="0" lvl="0" indent="0" algn="r" rtl="1">
              <a:lnSpc>
                <a:spcPct val="115000"/>
              </a:lnSpc>
              <a:spcBef>
                <a:spcPts val="0"/>
              </a:spcBef>
              <a:spcAft>
                <a:spcPts val="0"/>
              </a:spcAft>
              <a:buNone/>
            </a:pPr>
            <a:r>
              <a:rPr lang="ar-SA" sz="1600" dirty="0">
                <a:solidFill>
                  <a:srgbClr val="FFFFFF"/>
                </a:solidFill>
                <a:latin typeface="IBM Plex Sans Arabic"/>
                <a:ea typeface="IBM Plex Sans Arabic"/>
                <a:cs typeface="IBM Plex Sans Arabic"/>
                <a:sym typeface="IBM Plex Sans Arabic"/>
              </a:rPr>
              <a:t>نشاط الهوية الرقمية. هذه الخدمة تعمل كـ خط زمني (</a:t>
            </a:r>
            <a:r>
              <a:rPr lang="en-US" sz="1600" dirty="0">
                <a:solidFill>
                  <a:srgbClr val="FFFFFF"/>
                </a:solidFill>
                <a:latin typeface="IBM Plex Sans Arabic"/>
                <a:ea typeface="IBM Plex Sans Arabic"/>
                <a:cs typeface="IBM Plex Sans Arabic"/>
                <a:sym typeface="IBM Plex Sans Arabic"/>
              </a:rPr>
              <a:t>Timeline) </a:t>
            </a:r>
            <a:r>
              <a:rPr lang="ar-SA" sz="1600" dirty="0">
                <a:solidFill>
                  <a:srgbClr val="FFFFFF"/>
                </a:solidFill>
                <a:latin typeface="IBM Plex Sans Arabic"/>
                <a:ea typeface="IBM Plex Sans Arabic"/>
                <a:cs typeface="IBM Plex Sans Arabic"/>
                <a:sym typeface="IBM Plex Sans Arabic"/>
              </a:rPr>
              <a:t>يسجل جميع استخدامات الهوية الوطنية، ويعرضها للمواطن بشكل منظم وواضح. بالإضافة إلى ذلك، يتم دمج نظام ذكاء اصطناعي لكشف السلوك غير المعتاد وإرسال تنبيه فوري للمستخدم </a:t>
            </a:r>
            <a:r>
              <a:rPr lang="ar-SA" sz="1600" dirty="0" err="1">
                <a:solidFill>
                  <a:srgbClr val="FFFFFF"/>
                </a:solidFill>
                <a:latin typeface="IBM Plex Sans Arabic"/>
                <a:ea typeface="IBM Plex Sans Arabic"/>
                <a:cs typeface="IBM Plex Sans Arabic"/>
                <a:sym typeface="IBM Plex Sans Arabic"/>
              </a:rPr>
              <a:t>للتحقق:"تم</a:t>
            </a:r>
            <a:r>
              <a:rPr lang="ar-SA" sz="1600" dirty="0">
                <a:solidFill>
                  <a:srgbClr val="FFFFFF"/>
                </a:solidFill>
                <a:latin typeface="IBM Plex Sans Arabic"/>
                <a:ea typeface="IBM Plex Sans Arabic"/>
                <a:cs typeface="IBM Plex Sans Arabic"/>
                <a:sym typeface="IBM Plex Sans Arabic"/>
              </a:rPr>
              <a:t> استخدام هويتك بطريقة غير طبيعية — هل هذا أنت؟"</a:t>
            </a:r>
            <a:endParaRPr sz="1600" dirty="0">
              <a:solidFill>
                <a:srgbClr val="FFFFFF"/>
              </a:solidFill>
              <a:latin typeface="IBM Plex Sans Arabic"/>
              <a:ea typeface="IBM Plex Sans Arabic"/>
              <a:cs typeface="IBM Plex Sans Arabic"/>
              <a:sym typeface="IBM Plex Sans Arabic"/>
            </a:endParaRPr>
          </a:p>
        </p:txBody>
      </p:sp>
      <p:sp>
        <p:nvSpPr>
          <p:cNvPr id="212" name="Google Shape;212;p20">
            <a:extLst>
              <a:ext uri="{FF2B5EF4-FFF2-40B4-BE49-F238E27FC236}">
                <a16:creationId xmlns:a16="http://schemas.microsoft.com/office/drawing/2014/main" id="{02EE35D7-DEA8-720B-7130-69F9AF9D857C}"/>
              </a:ext>
            </a:extLst>
          </p:cNvPr>
          <p:cNvSpPr txBox="1"/>
          <p:nvPr/>
        </p:nvSpPr>
        <p:spPr>
          <a:xfrm>
            <a:off x="2954425" y="1564325"/>
            <a:ext cx="2399700" cy="57270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27" b="1">
                <a:solidFill>
                  <a:srgbClr val="FF7300"/>
                </a:solidFill>
                <a:latin typeface="IBM Plex Sans Arabic"/>
                <a:ea typeface="IBM Plex Sans Arabic"/>
                <a:cs typeface="IBM Plex Sans Arabic"/>
                <a:sym typeface="IBM Plex Sans Arabic"/>
              </a:rPr>
              <a:t>وصف الفكرة</a:t>
            </a:r>
            <a:endParaRPr sz="2529">
              <a:solidFill>
                <a:srgbClr val="FF7300"/>
              </a:solidFill>
              <a:latin typeface="IBM Plex Sans Arabic"/>
              <a:ea typeface="IBM Plex Sans Arabic"/>
              <a:cs typeface="IBM Plex Sans Arabic"/>
              <a:sym typeface="IBM Plex Sans Arabic"/>
            </a:endParaRPr>
          </a:p>
        </p:txBody>
      </p:sp>
      <p:pic>
        <p:nvPicPr>
          <p:cNvPr id="213" name="Google Shape;213;p20" title="shutterstock_2593707773.jpg">
            <a:extLst>
              <a:ext uri="{FF2B5EF4-FFF2-40B4-BE49-F238E27FC236}">
                <a16:creationId xmlns:a16="http://schemas.microsoft.com/office/drawing/2014/main" id="{A0A1D39F-40EA-0E76-E817-FB4C4053E709}"/>
              </a:ext>
            </a:extLst>
          </p:cNvPr>
          <p:cNvPicPr preferRelativeResize="0"/>
          <p:nvPr/>
        </p:nvPicPr>
        <p:blipFill rotWithShape="1">
          <a:blip r:embed="rId3">
            <a:alphaModFix/>
          </a:blip>
          <a:srcRect t="10832" b="10840"/>
          <a:stretch/>
        </p:blipFill>
        <p:spPr>
          <a:xfrm>
            <a:off x="5957643" y="-19135"/>
            <a:ext cx="3186359" cy="5143501"/>
          </a:xfrm>
          <a:prstGeom prst="rect">
            <a:avLst/>
          </a:prstGeom>
          <a:noFill/>
          <a:ln>
            <a:noFill/>
          </a:ln>
        </p:spPr>
      </p:pic>
    </p:spTree>
    <p:extLst>
      <p:ext uri="{BB962C8B-B14F-4D97-AF65-F5344CB8AC3E}">
        <p14:creationId xmlns:p14="http://schemas.microsoft.com/office/powerpoint/2010/main" val="828496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9">
          <a:extLst>
            <a:ext uri="{FF2B5EF4-FFF2-40B4-BE49-F238E27FC236}">
              <a16:creationId xmlns:a16="http://schemas.microsoft.com/office/drawing/2014/main" id="{69D52DA9-CAF5-9BB0-9323-06B575D08E49}"/>
            </a:ext>
          </a:extLst>
        </p:cNvPr>
        <p:cNvGrpSpPr/>
        <p:nvPr/>
      </p:nvGrpSpPr>
      <p:grpSpPr>
        <a:xfrm>
          <a:off x="0" y="0"/>
          <a:ext cx="0" cy="0"/>
          <a:chOff x="0" y="0"/>
          <a:chExt cx="0" cy="0"/>
        </a:xfrm>
      </p:grpSpPr>
      <p:sp>
        <p:nvSpPr>
          <p:cNvPr id="210" name="Google Shape;210;p20">
            <a:extLst>
              <a:ext uri="{FF2B5EF4-FFF2-40B4-BE49-F238E27FC236}">
                <a16:creationId xmlns:a16="http://schemas.microsoft.com/office/drawing/2014/main" id="{29AEA963-4965-5D01-D10C-D8AEC8E1EDD7}"/>
              </a:ext>
            </a:extLst>
          </p:cNvPr>
          <p:cNvSpPr txBox="1"/>
          <p:nvPr/>
        </p:nvSpPr>
        <p:spPr>
          <a:xfrm>
            <a:off x="304801" y="1744358"/>
            <a:ext cx="4921442" cy="1312500"/>
          </a:xfrm>
          <a:prstGeom prst="rect">
            <a:avLst/>
          </a:prstGeom>
          <a:noFill/>
          <a:ln>
            <a:noFill/>
          </a:ln>
        </p:spPr>
        <p:txBody>
          <a:bodyPr spcFirstLastPara="1" wrap="square" lIns="91700" tIns="91700" rIns="91700" bIns="91700" anchor="t" anchorCtr="0">
            <a:noAutofit/>
          </a:bodyPr>
          <a:lstStyle/>
          <a:p>
            <a:pPr lvl="0" algn="r" rtl="1">
              <a:lnSpc>
                <a:spcPct val="115000"/>
              </a:lnSpc>
              <a:spcBef>
                <a:spcPts val="0"/>
              </a:spcBef>
              <a:spcAft>
                <a:spcPts val="0"/>
              </a:spcAft>
              <a:buClr>
                <a:schemeClr val="bg1"/>
              </a:buClr>
            </a:pPr>
            <a:r>
              <a:rPr lang="ar-SA" sz="1190" b="1" dirty="0">
                <a:solidFill>
                  <a:srgbClr val="FFFFFF"/>
                </a:solidFill>
                <a:latin typeface="IBM Plex Sans Arabic"/>
                <a:ea typeface="IBM Plex Sans Arabic"/>
                <a:cs typeface="IBM Plex Sans Arabic"/>
                <a:sym typeface="IBM Plex Sans Arabic"/>
              </a:rPr>
              <a:t>1/ سجل نشاط الهوية لأول مرة:</a:t>
            </a:r>
          </a:p>
          <a:p>
            <a:pPr marL="171450" lvl="0" indent="-171450" algn="r" rtl="1">
              <a:lnSpc>
                <a:spcPct val="115000"/>
              </a:lnSpc>
              <a:spcBef>
                <a:spcPts val="0"/>
              </a:spcBef>
              <a:spcAft>
                <a:spcPts val="0"/>
              </a:spcAft>
              <a:buClr>
                <a:schemeClr val="bg1"/>
              </a:buClr>
              <a:buFont typeface="Courier New" panose="02070309020205020404" pitchFamily="49" charset="0"/>
              <a:buChar char="o"/>
            </a:pPr>
            <a:r>
              <a:rPr lang="ar-SA" sz="1190" dirty="0">
                <a:solidFill>
                  <a:srgbClr val="FFFFFF"/>
                </a:solidFill>
                <a:latin typeface="IBM Plex Sans Arabic"/>
                <a:ea typeface="IBM Plex Sans Arabic"/>
                <a:cs typeface="IBM Plex Sans Arabic"/>
                <a:sym typeface="IBM Plex Sans Arabic"/>
              </a:rPr>
              <a:t>ابتكار محلي يتيح للمواطن متابعة استخدام هويته كما يتابع سجل حساباته البنكية أو نشاط بريده الإلكتروني.</a:t>
            </a:r>
          </a:p>
          <a:p>
            <a:pPr marL="171450" lvl="0" indent="-171450" algn="r" rtl="1">
              <a:lnSpc>
                <a:spcPct val="115000"/>
              </a:lnSpc>
              <a:spcBef>
                <a:spcPts val="0"/>
              </a:spcBef>
              <a:spcAft>
                <a:spcPts val="0"/>
              </a:spcAft>
              <a:buClr>
                <a:schemeClr val="bg1"/>
              </a:buClr>
              <a:buFont typeface="Courier New" panose="02070309020205020404" pitchFamily="49" charset="0"/>
              <a:buChar char="o"/>
            </a:pPr>
            <a:r>
              <a:rPr lang="ar-SA" sz="1190" dirty="0">
                <a:solidFill>
                  <a:srgbClr val="FFFFFF"/>
                </a:solidFill>
                <a:latin typeface="IBM Plex Sans Arabic"/>
                <a:ea typeface="IBM Plex Sans Arabic"/>
                <a:cs typeface="IBM Plex Sans Arabic"/>
                <a:sym typeface="IBM Plex Sans Arabic"/>
              </a:rPr>
              <a:t>يرفع مستوى الشفافية والثقة بين المواطن والخدمات الحكومية.</a:t>
            </a:r>
          </a:p>
          <a:p>
            <a:pPr lvl="0" algn="r" rtl="1">
              <a:lnSpc>
                <a:spcPct val="115000"/>
              </a:lnSpc>
              <a:spcBef>
                <a:spcPts val="0"/>
              </a:spcBef>
              <a:spcAft>
                <a:spcPts val="0"/>
              </a:spcAft>
              <a:buClr>
                <a:schemeClr val="bg1"/>
              </a:buClr>
            </a:pPr>
            <a:r>
              <a:rPr lang="ar-SA" sz="1190" b="1" dirty="0">
                <a:solidFill>
                  <a:srgbClr val="FFFFFF"/>
                </a:solidFill>
                <a:latin typeface="IBM Plex Sans Arabic"/>
                <a:ea typeface="IBM Plex Sans Arabic"/>
                <a:cs typeface="IBM Plex Sans Arabic"/>
                <a:sym typeface="IBM Plex Sans Arabic"/>
              </a:rPr>
              <a:t>2/ استخدام الذكاء الاصطناعي لكشف الشذوذ (</a:t>
            </a:r>
            <a:r>
              <a:rPr lang="en-US" sz="1190" b="1" dirty="0">
                <a:solidFill>
                  <a:srgbClr val="FFFFFF"/>
                </a:solidFill>
                <a:latin typeface="IBM Plex Sans Arabic"/>
                <a:ea typeface="IBM Plex Sans Arabic"/>
                <a:cs typeface="IBM Plex Sans Arabic"/>
                <a:sym typeface="IBM Plex Sans Arabic"/>
              </a:rPr>
              <a:t>Anomaly Detection):</a:t>
            </a:r>
            <a:endParaRPr lang="ar-SA" sz="1190" b="1" dirty="0">
              <a:solidFill>
                <a:srgbClr val="FFFFFF"/>
              </a:solidFill>
              <a:latin typeface="IBM Plex Sans Arabic"/>
              <a:ea typeface="IBM Plex Sans Arabic"/>
              <a:cs typeface="IBM Plex Sans Arabic"/>
              <a:sym typeface="IBM Plex Sans Arabic"/>
            </a:endParaRPr>
          </a:p>
          <a:p>
            <a:pPr marL="171450" lvl="0" indent="-171450" algn="r" rtl="1">
              <a:lnSpc>
                <a:spcPct val="115000"/>
              </a:lnSpc>
              <a:spcBef>
                <a:spcPts val="0"/>
              </a:spcBef>
              <a:spcAft>
                <a:spcPts val="0"/>
              </a:spcAft>
              <a:buClr>
                <a:schemeClr val="bg1"/>
              </a:buClr>
              <a:buFont typeface="Courier New" panose="02070309020205020404" pitchFamily="49" charset="0"/>
              <a:buChar char="o"/>
            </a:pPr>
            <a:r>
              <a:rPr lang="ar-SA" sz="1190" dirty="0">
                <a:solidFill>
                  <a:srgbClr val="FFFFFF"/>
                </a:solidFill>
                <a:latin typeface="IBM Plex Sans Arabic"/>
                <a:ea typeface="IBM Plex Sans Arabic"/>
                <a:cs typeface="IBM Plex Sans Arabic"/>
                <a:sym typeface="IBM Plex Sans Arabic"/>
              </a:rPr>
              <a:t>النظام يتعلم نمط استخدام المواطن (الأوقات، المواقع، الأجهزة المعتادة).</a:t>
            </a:r>
          </a:p>
          <a:p>
            <a:pPr marL="171450" lvl="0" indent="-171450" algn="r" rtl="1">
              <a:lnSpc>
                <a:spcPct val="115000"/>
              </a:lnSpc>
              <a:spcBef>
                <a:spcPts val="0"/>
              </a:spcBef>
              <a:spcAft>
                <a:spcPts val="0"/>
              </a:spcAft>
              <a:buClr>
                <a:schemeClr val="bg1"/>
              </a:buClr>
              <a:buFont typeface="Courier New" panose="02070309020205020404" pitchFamily="49" charset="0"/>
              <a:buChar char="o"/>
            </a:pPr>
            <a:r>
              <a:rPr lang="ar-SA" sz="1190" dirty="0">
                <a:solidFill>
                  <a:srgbClr val="FFFFFF"/>
                </a:solidFill>
                <a:latin typeface="IBM Plex Sans Arabic"/>
                <a:ea typeface="IBM Plex Sans Arabic"/>
                <a:cs typeface="IBM Plex Sans Arabic"/>
                <a:sym typeface="IBM Plex Sans Arabic"/>
              </a:rPr>
              <a:t>عند حدوث استخدام غير مألوف، يتم اكتشافه فورًا وإرسال تنبيه.</a:t>
            </a:r>
          </a:p>
          <a:p>
            <a:pPr marL="171450" lvl="0" indent="-171450" algn="r" rtl="1">
              <a:lnSpc>
                <a:spcPct val="115000"/>
              </a:lnSpc>
              <a:spcBef>
                <a:spcPts val="0"/>
              </a:spcBef>
              <a:spcAft>
                <a:spcPts val="0"/>
              </a:spcAft>
              <a:buClr>
                <a:schemeClr val="bg1"/>
              </a:buClr>
              <a:buFont typeface="Courier New" panose="02070309020205020404" pitchFamily="49" charset="0"/>
              <a:buChar char="o"/>
            </a:pPr>
            <a:r>
              <a:rPr lang="ar-SA" sz="1190" dirty="0">
                <a:solidFill>
                  <a:srgbClr val="FFFFFF"/>
                </a:solidFill>
                <a:latin typeface="IBM Plex Sans Arabic"/>
                <a:ea typeface="IBM Plex Sans Arabic"/>
                <a:cs typeface="IBM Plex Sans Arabic"/>
                <a:sym typeface="IBM Plex Sans Arabic"/>
              </a:rPr>
              <a:t>هذا يقلل من فرص الاحتيال والاختراق.</a:t>
            </a:r>
          </a:p>
          <a:p>
            <a:pPr lvl="0" algn="r" rtl="1">
              <a:lnSpc>
                <a:spcPct val="115000"/>
              </a:lnSpc>
              <a:spcBef>
                <a:spcPts val="0"/>
              </a:spcBef>
              <a:spcAft>
                <a:spcPts val="0"/>
              </a:spcAft>
              <a:buClr>
                <a:schemeClr val="bg1"/>
              </a:buClr>
            </a:pPr>
            <a:r>
              <a:rPr lang="ar-SA" sz="1190" b="1" dirty="0">
                <a:solidFill>
                  <a:srgbClr val="FFFFFF"/>
                </a:solidFill>
                <a:latin typeface="IBM Plex Sans Arabic"/>
                <a:ea typeface="IBM Plex Sans Arabic"/>
                <a:cs typeface="IBM Plex Sans Arabic"/>
                <a:sym typeface="IBM Plex Sans Arabic"/>
              </a:rPr>
              <a:t>3/ تجربة مستخدم تفاعلية وبسيطة:</a:t>
            </a:r>
          </a:p>
          <a:p>
            <a:pPr marL="171450" lvl="0" indent="-171450" algn="r" rtl="1">
              <a:lnSpc>
                <a:spcPct val="115000"/>
              </a:lnSpc>
              <a:spcBef>
                <a:spcPts val="0"/>
              </a:spcBef>
              <a:spcAft>
                <a:spcPts val="0"/>
              </a:spcAft>
              <a:buClr>
                <a:schemeClr val="bg1"/>
              </a:buClr>
              <a:buFont typeface="Courier New" panose="02070309020205020404" pitchFamily="49" charset="0"/>
              <a:buChar char="o"/>
            </a:pPr>
            <a:r>
              <a:rPr lang="ar-SA" sz="1190" dirty="0">
                <a:solidFill>
                  <a:srgbClr val="FFFFFF"/>
                </a:solidFill>
                <a:latin typeface="IBM Plex Sans Arabic"/>
                <a:ea typeface="IBM Plex Sans Arabic"/>
                <a:cs typeface="IBM Plex Sans Arabic"/>
                <a:sym typeface="IBM Plex Sans Arabic"/>
              </a:rPr>
              <a:t>واجهة تعرض خطًا زمنيًا مرتبًا وسهل القراءة.</a:t>
            </a:r>
          </a:p>
          <a:p>
            <a:pPr marL="171450" lvl="0" indent="-171450" algn="r" rtl="1">
              <a:lnSpc>
                <a:spcPct val="115000"/>
              </a:lnSpc>
              <a:spcBef>
                <a:spcPts val="0"/>
              </a:spcBef>
              <a:spcAft>
                <a:spcPts val="0"/>
              </a:spcAft>
              <a:buClr>
                <a:schemeClr val="bg1"/>
              </a:buClr>
              <a:buFont typeface="Courier New" panose="02070309020205020404" pitchFamily="49" charset="0"/>
              <a:buChar char="o"/>
            </a:pPr>
            <a:r>
              <a:rPr lang="ar-SA" sz="1190" dirty="0">
                <a:solidFill>
                  <a:srgbClr val="FFFFFF"/>
                </a:solidFill>
                <a:latin typeface="IBM Plex Sans Arabic"/>
                <a:ea typeface="IBM Plex Sans Arabic"/>
                <a:cs typeface="IBM Plex Sans Arabic"/>
                <a:sym typeface="IBM Plex Sans Arabic"/>
              </a:rPr>
              <a:t>تنبيهات واضحة مع خيارات مباشرة: ✅ نعم / ❌ ليس أنا.</a:t>
            </a:r>
          </a:p>
          <a:p>
            <a:pPr marL="171450" lvl="0" indent="-171450" algn="r" rtl="1">
              <a:lnSpc>
                <a:spcPct val="115000"/>
              </a:lnSpc>
              <a:spcBef>
                <a:spcPts val="0"/>
              </a:spcBef>
              <a:spcAft>
                <a:spcPts val="0"/>
              </a:spcAft>
              <a:buClr>
                <a:schemeClr val="bg1"/>
              </a:buClr>
              <a:buFont typeface="Courier New" panose="02070309020205020404" pitchFamily="49" charset="0"/>
              <a:buChar char="o"/>
            </a:pPr>
            <a:r>
              <a:rPr lang="ar-SA" sz="1190" dirty="0">
                <a:solidFill>
                  <a:srgbClr val="FFFFFF"/>
                </a:solidFill>
                <a:latin typeface="IBM Plex Sans Arabic"/>
                <a:ea typeface="IBM Plex Sans Arabic"/>
                <a:cs typeface="IBM Plex Sans Arabic"/>
                <a:sym typeface="IBM Plex Sans Arabic"/>
              </a:rPr>
              <a:t>إعدادات مرنة للتحكم بطريقة التنبيه (إشعار، رسالة نصية، بريد إلكتروني).</a:t>
            </a:r>
            <a:endParaRPr sz="1190" dirty="0">
              <a:solidFill>
                <a:srgbClr val="FFFFFF"/>
              </a:solidFill>
              <a:latin typeface="IBM Plex Sans Arabic"/>
              <a:ea typeface="IBM Plex Sans Arabic"/>
              <a:cs typeface="IBM Plex Sans Arabic"/>
              <a:sym typeface="IBM Plex Sans Arabic"/>
            </a:endParaRPr>
          </a:p>
        </p:txBody>
      </p:sp>
      <p:sp>
        <p:nvSpPr>
          <p:cNvPr id="211" name="Google Shape;211;p20">
            <a:extLst>
              <a:ext uri="{FF2B5EF4-FFF2-40B4-BE49-F238E27FC236}">
                <a16:creationId xmlns:a16="http://schemas.microsoft.com/office/drawing/2014/main" id="{B880C33B-03A2-8CCE-0980-93668A6B9AA6}"/>
              </a:ext>
            </a:extLst>
          </p:cNvPr>
          <p:cNvSpPr txBox="1"/>
          <p:nvPr/>
        </p:nvSpPr>
        <p:spPr>
          <a:xfrm>
            <a:off x="2127843" y="1134918"/>
            <a:ext cx="3098400" cy="406200"/>
          </a:xfrm>
          <a:prstGeom prst="rect">
            <a:avLst/>
          </a:prstGeom>
          <a:noFill/>
          <a:ln>
            <a:noFill/>
          </a:ln>
        </p:spPr>
        <p:txBody>
          <a:bodyPr spcFirstLastPara="1" wrap="square" lIns="91700" tIns="91700" rIns="91700" bIns="91700" anchor="b" anchorCtr="0">
            <a:noAutofit/>
          </a:bodyPr>
          <a:lstStyle/>
          <a:p>
            <a:pPr marL="0" lvl="0" indent="0" algn="r" rtl="1">
              <a:spcBef>
                <a:spcPts val="0"/>
              </a:spcBef>
              <a:spcAft>
                <a:spcPts val="0"/>
              </a:spcAft>
              <a:buNone/>
            </a:pPr>
            <a:r>
              <a:rPr lang="ar-SA" sz="2400" dirty="0">
                <a:solidFill>
                  <a:srgbClr val="FFCB00"/>
                </a:solidFill>
                <a:latin typeface="IBM Plex Sans Arabic"/>
                <a:ea typeface="IBM Plex Sans Arabic"/>
                <a:cs typeface="IBM Plex Sans Arabic"/>
                <a:sym typeface="IBM Plex Sans Arabic"/>
              </a:rPr>
              <a:t>الابتكار</a:t>
            </a:r>
            <a:endParaRPr sz="2400" dirty="0">
              <a:solidFill>
                <a:srgbClr val="FFCB00"/>
              </a:solidFill>
              <a:latin typeface="IBM Plex Sans Arabic"/>
              <a:ea typeface="IBM Plex Sans Arabic"/>
              <a:cs typeface="IBM Plex Sans Arabic"/>
              <a:sym typeface="IBM Plex Sans Arabic"/>
            </a:endParaRPr>
          </a:p>
        </p:txBody>
      </p:sp>
      <p:sp>
        <p:nvSpPr>
          <p:cNvPr id="212" name="Google Shape;212;p20">
            <a:extLst>
              <a:ext uri="{FF2B5EF4-FFF2-40B4-BE49-F238E27FC236}">
                <a16:creationId xmlns:a16="http://schemas.microsoft.com/office/drawing/2014/main" id="{2BE390D6-5C75-2089-A493-46F19D7FA1FB}"/>
              </a:ext>
            </a:extLst>
          </p:cNvPr>
          <p:cNvSpPr txBox="1"/>
          <p:nvPr/>
        </p:nvSpPr>
        <p:spPr>
          <a:xfrm>
            <a:off x="2954425" y="358979"/>
            <a:ext cx="2399700" cy="57270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27" b="1" dirty="0">
                <a:solidFill>
                  <a:srgbClr val="FF7300"/>
                </a:solidFill>
                <a:latin typeface="IBM Plex Sans Arabic"/>
                <a:ea typeface="IBM Plex Sans Arabic"/>
                <a:cs typeface="IBM Plex Sans Arabic"/>
                <a:sym typeface="IBM Plex Sans Arabic"/>
              </a:rPr>
              <a:t>وصف الفكرة</a:t>
            </a:r>
            <a:endParaRPr sz="2529" dirty="0">
              <a:solidFill>
                <a:srgbClr val="FF7300"/>
              </a:solidFill>
              <a:latin typeface="IBM Plex Sans Arabic"/>
              <a:ea typeface="IBM Plex Sans Arabic"/>
              <a:cs typeface="IBM Plex Sans Arabic"/>
              <a:sym typeface="IBM Plex Sans Arabic"/>
            </a:endParaRPr>
          </a:p>
        </p:txBody>
      </p:sp>
      <p:pic>
        <p:nvPicPr>
          <p:cNvPr id="213" name="Google Shape;213;p20" title="shutterstock_2593707773.jpg">
            <a:extLst>
              <a:ext uri="{FF2B5EF4-FFF2-40B4-BE49-F238E27FC236}">
                <a16:creationId xmlns:a16="http://schemas.microsoft.com/office/drawing/2014/main" id="{A598E1DB-AF03-50BE-4E06-6297CB4E370D}"/>
              </a:ext>
            </a:extLst>
          </p:cNvPr>
          <p:cNvPicPr preferRelativeResize="0"/>
          <p:nvPr/>
        </p:nvPicPr>
        <p:blipFill rotWithShape="1">
          <a:blip r:embed="rId3">
            <a:alphaModFix/>
          </a:blip>
          <a:srcRect t="10832" b="10840"/>
          <a:stretch/>
        </p:blipFill>
        <p:spPr>
          <a:xfrm>
            <a:off x="5957643" y="-19135"/>
            <a:ext cx="3186359" cy="5143501"/>
          </a:xfrm>
          <a:prstGeom prst="rect">
            <a:avLst/>
          </a:prstGeom>
          <a:noFill/>
          <a:ln>
            <a:noFill/>
          </a:ln>
        </p:spPr>
      </p:pic>
    </p:spTree>
    <p:extLst>
      <p:ext uri="{BB962C8B-B14F-4D97-AF65-F5344CB8AC3E}">
        <p14:creationId xmlns:p14="http://schemas.microsoft.com/office/powerpoint/2010/main" val="1524539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9">
          <a:extLst>
            <a:ext uri="{FF2B5EF4-FFF2-40B4-BE49-F238E27FC236}">
              <a16:creationId xmlns:a16="http://schemas.microsoft.com/office/drawing/2014/main" id="{E2F649CC-748F-0D12-FFA2-F48BCF7F4B45}"/>
            </a:ext>
          </a:extLst>
        </p:cNvPr>
        <p:cNvGrpSpPr/>
        <p:nvPr/>
      </p:nvGrpSpPr>
      <p:grpSpPr>
        <a:xfrm>
          <a:off x="0" y="0"/>
          <a:ext cx="0" cy="0"/>
          <a:chOff x="0" y="0"/>
          <a:chExt cx="0" cy="0"/>
        </a:xfrm>
      </p:grpSpPr>
      <p:sp>
        <p:nvSpPr>
          <p:cNvPr id="210" name="Google Shape;210;p20">
            <a:extLst>
              <a:ext uri="{FF2B5EF4-FFF2-40B4-BE49-F238E27FC236}">
                <a16:creationId xmlns:a16="http://schemas.microsoft.com/office/drawing/2014/main" id="{D3041D2B-9235-5483-9CD6-0B2D281B70D2}"/>
              </a:ext>
            </a:extLst>
          </p:cNvPr>
          <p:cNvSpPr txBox="1"/>
          <p:nvPr/>
        </p:nvSpPr>
        <p:spPr>
          <a:xfrm>
            <a:off x="810491" y="2552615"/>
            <a:ext cx="4543634" cy="1312500"/>
          </a:xfrm>
          <a:prstGeom prst="rect">
            <a:avLst/>
          </a:prstGeom>
          <a:noFill/>
          <a:ln>
            <a:noFill/>
          </a:ln>
        </p:spPr>
        <p:txBody>
          <a:bodyPr spcFirstLastPara="1" wrap="square" lIns="91700" tIns="91700" rIns="91700" bIns="91700" anchor="t" anchorCtr="0">
            <a:noAutofit/>
          </a:bodyPr>
          <a:lstStyle/>
          <a:p>
            <a:pPr lvl="0" algn="r" rtl="1">
              <a:lnSpc>
                <a:spcPct val="115000"/>
              </a:lnSpc>
              <a:spcBef>
                <a:spcPts val="0"/>
              </a:spcBef>
              <a:spcAft>
                <a:spcPts val="0"/>
              </a:spcAft>
              <a:buClr>
                <a:schemeClr val="bg1"/>
              </a:buClr>
            </a:pPr>
            <a:r>
              <a:rPr lang="ar-SA" b="1" dirty="0">
                <a:solidFill>
                  <a:srgbClr val="FFFFFF"/>
                </a:solidFill>
                <a:latin typeface="IBM Plex Sans Arabic"/>
                <a:ea typeface="IBM Plex Sans Arabic"/>
                <a:cs typeface="IBM Plex Sans Arabic"/>
                <a:sym typeface="IBM Plex Sans Arabic"/>
              </a:rPr>
              <a:t>للمواطن</a:t>
            </a:r>
            <a:r>
              <a:rPr lang="ar-SA" sz="1190" dirty="0">
                <a:solidFill>
                  <a:srgbClr val="FFFFFF"/>
                </a:solidFill>
                <a:latin typeface="IBM Plex Sans Arabic"/>
                <a:ea typeface="IBM Plex Sans Arabic"/>
                <a:cs typeface="IBM Plex Sans Arabic"/>
                <a:sym typeface="IBM Plex Sans Arabic"/>
              </a:rPr>
              <a:t>:</a:t>
            </a:r>
          </a:p>
          <a:p>
            <a:pPr marL="171450" lvl="0" indent="-171450" algn="r" rtl="1">
              <a:lnSpc>
                <a:spcPct val="115000"/>
              </a:lnSpc>
              <a:spcBef>
                <a:spcPts val="0"/>
              </a:spcBef>
              <a:spcAft>
                <a:spcPts val="0"/>
              </a:spcAft>
              <a:buClr>
                <a:schemeClr val="bg1"/>
              </a:buClr>
              <a:buFont typeface="Arial" panose="020B0604020202020204" pitchFamily="34" charset="0"/>
              <a:buChar char="•"/>
            </a:pPr>
            <a:r>
              <a:rPr lang="ar-SA" sz="1190" dirty="0">
                <a:solidFill>
                  <a:srgbClr val="FFFFFF"/>
                </a:solidFill>
                <a:latin typeface="IBM Plex Sans Arabic"/>
                <a:ea typeface="IBM Plex Sans Arabic"/>
                <a:cs typeface="IBM Plex Sans Arabic"/>
                <a:sym typeface="IBM Plex Sans Arabic"/>
              </a:rPr>
              <a:t>الاطمئنان على هويته الرقمية.</a:t>
            </a:r>
          </a:p>
          <a:p>
            <a:pPr marL="171450" lvl="0" indent="-171450" algn="r" rtl="1">
              <a:lnSpc>
                <a:spcPct val="115000"/>
              </a:lnSpc>
              <a:spcBef>
                <a:spcPts val="0"/>
              </a:spcBef>
              <a:spcAft>
                <a:spcPts val="0"/>
              </a:spcAft>
              <a:buClr>
                <a:schemeClr val="bg1"/>
              </a:buClr>
              <a:buFont typeface="Arial" panose="020B0604020202020204" pitchFamily="34" charset="0"/>
              <a:buChar char="•"/>
            </a:pPr>
            <a:r>
              <a:rPr lang="ar-SA" sz="1190" dirty="0">
                <a:solidFill>
                  <a:srgbClr val="FFFFFF"/>
                </a:solidFill>
                <a:latin typeface="IBM Plex Sans Arabic"/>
                <a:ea typeface="IBM Plex Sans Arabic"/>
                <a:cs typeface="IBM Plex Sans Arabic"/>
                <a:sym typeface="IBM Plex Sans Arabic"/>
              </a:rPr>
              <a:t>القدرة على كشف أي استخدام غير مصرح به فورًا، واتخاذ الإجراء المناسب.</a:t>
            </a:r>
          </a:p>
          <a:p>
            <a:pPr marL="171450" lvl="0" indent="-171450" algn="r" rtl="1">
              <a:lnSpc>
                <a:spcPct val="115000"/>
              </a:lnSpc>
              <a:spcBef>
                <a:spcPts val="0"/>
              </a:spcBef>
              <a:spcAft>
                <a:spcPts val="0"/>
              </a:spcAft>
              <a:buClr>
                <a:schemeClr val="bg1"/>
              </a:buClr>
              <a:buFont typeface="Arial" panose="020B0604020202020204" pitchFamily="34" charset="0"/>
              <a:buChar char="•"/>
            </a:pPr>
            <a:r>
              <a:rPr lang="ar-SA" sz="1190" dirty="0">
                <a:solidFill>
                  <a:srgbClr val="FFFFFF"/>
                </a:solidFill>
                <a:latin typeface="IBM Plex Sans Arabic"/>
                <a:ea typeface="IBM Plex Sans Arabic"/>
                <a:cs typeface="IBM Plex Sans Arabic"/>
                <a:sym typeface="IBM Plex Sans Arabic"/>
              </a:rPr>
              <a:t>سجل موثق يمكن الرجوع إليه عند الحاجة.</a:t>
            </a:r>
          </a:p>
          <a:p>
            <a:pPr lvl="0" algn="r" rtl="1">
              <a:lnSpc>
                <a:spcPct val="115000"/>
              </a:lnSpc>
              <a:spcBef>
                <a:spcPts val="0"/>
              </a:spcBef>
              <a:spcAft>
                <a:spcPts val="0"/>
              </a:spcAft>
              <a:buClr>
                <a:schemeClr val="bg1"/>
              </a:buClr>
            </a:pPr>
            <a:r>
              <a:rPr lang="ar-SA" b="1" dirty="0">
                <a:solidFill>
                  <a:srgbClr val="FFFFFF"/>
                </a:solidFill>
                <a:latin typeface="IBM Plex Sans Arabic"/>
                <a:ea typeface="IBM Plex Sans Arabic"/>
                <a:cs typeface="IBM Plex Sans Arabic"/>
                <a:sym typeface="IBM Plex Sans Arabic"/>
              </a:rPr>
              <a:t>للدولة</a:t>
            </a:r>
            <a:r>
              <a:rPr lang="ar-SA" sz="1190" b="1" dirty="0">
                <a:solidFill>
                  <a:srgbClr val="FFFFFF"/>
                </a:solidFill>
                <a:latin typeface="IBM Plex Sans Arabic"/>
                <a:ea typeface="IBM Plex Sans Arabic"/>
                <a:cs typeface="IBM Plex Sans Arabic"/>
                <a:sym typeface="IBM Plex Sans Arabic"/>
              </a:rPr>
              <a:t>:</a:t>
            </a:r>
          </a:p>
          <a:p>
            <a:pPr marL="171450" lvl="0" indent="-171450" algn="r" rtl="1">
              <a:lnSpc>
                <a:spcPct val="115000"/>
              </a:lnSpc>
              <a:spcBef>
                <a:spcPts val="0"/>
              </a:spcBef>
              <a:spcAft>
                <a:spcPts val="0"/>
              </a:spcAft>
              <a:buClr>
                <a:schemeClr val="bg1"/>
              </a:buClr>
              <a:buFont typeface="Arial" panose="020B0604020202020204" pitchFamily="34" charset="0"/>
              <a:buChar char="•"/>
            </a:pPr>
            <a:r>
              <a:rPr lang="ar-SA" sz="1190" dirty="0">
                <a:solidFill>
                  <a:srgbClr val="FFFFFF"/>
                </a:solidFill>
                <a:latin typeface="IBM Plex Sans Arabic"/>
                <a:ea typeface="IBM Plex Sans Arabic"/>
                <a:cs typeface="IBM Plex Sans Arabic"/>
                <a:sym typeface="IBM Plex Sans Arabic"/>
              </a:rPr>
              <a:t>تعزيز الثقة في المنصات الحكومية.</a:t>
            </a:r>
          </a:p>
          <a:p>
            <a:pPr marL="171450" lvl="0" indent="-171450" algn="r" rtl="1">
              <a:lnSpc>
                <a:spcPct val="115000"/>
              </a:lnSpc>
              <a:spcBef>
                <a:spcPts val="0"/>
              </a:spcBef>
              <a:spcAft>
                <a:spcPts val="0"/>
              </a:spcAft>
              <a:buClr>
                <a:schemeClr val="bg1"/>
              </a:buClr>
              <a:buFont typeface="Arial" panose="020B0604020202020204" pitchFamily="34" charset="0"/>
              <a:buChar char="•"/>
            </a:pPr>
            <a:r>
              <a:rPr lang="ar-SA" sz="1190" dirty="0">
                <a:solidFill>
                  <a:srgbClr val="FFFFFF"/>
                </a:solidFill>
                <a:latin typeface="IBM Plex Sans Arabic"/>
                <a:ea typeface="IBM Plex Sans Arabic"/>
                <a:cs typeface="IBM Plex Sans Arabic"/>
                <a:sym typeface="IBM Plex Sans Arabic"/>
              </a:rPr>
              <a:t>تقليل حالات الاحتيال والاختراق.</a:t>
            </a:r>
          </a:p>
          <a:p>
            <a:pPr marL="171450" lvl="0" indent="-171450" algn="r" rtl="1">
              <a:lnSpc>
                <a:spcPct val="115000"/>
              </a:lnSpc>
              <a:spcBef>
                <a:spcPts val="0"/>
              </a:spcBef>
              <a:spcAft>
                <a:spcPts val="0"/>
              </a:spcAft>
              <a:buClr>
                <a:schemeClr val="bg1"/>
              </a:buClr>
              <a:buFont typeface="Arial" panose="020B0604020202020204" pitchFamily="34" charset="0"/>
              <a:buChar char="•"/>
            </a:pPr>
            <a:r>
              <a:rPr lang="ar-SA" sz="1190" dirty="0">
                <a:solidFill>
                  <a:srgbClr val="FFFFFF"/>
                </a:solidFill>
                <a:latin typeface="IBM Plex Sans Arabic"/>
                <a:ea typeface="IBM Plex Sans Arabic"/>
                <a:cs typeface="IBM Plex Sans Arabic"/>
                <a:sym typeface="IBM Plex Sans Arabic"/>
              </a:rPr>
              <a:t>دعم سمعة المملكة كقائدة في الابتكار الرقمي والأمن السيبراني.</a:t>
            </a:r>
            <a:endParaRPr sz="1190" dirty="0">
              <a:solidFill>
                <a:srgbClr val="FFFFFF"/>
              </a:solidFill>
              <a:latin typeface="IBM Plex Sans Arabic"/>
              <a:ea typeface="IBM Plex Sans Arabic"/>
              <a:cs typeface="IBM Plex Sans Arabic"/>
              <a:sym typeface="IBM Plex Sans Arabic"/>
            </a:endParaRPr>
          </a:p>
        </p:txBody>
      </p:sp>
      <p:sp>
        <p:nvSpPr>
          <p:cNvPr id="211" name="Google Shape;211;p20">
            <a:extLst>
              <a:ext uri="{FF2B5EF4-FFF2-40B4-BE49-F238E27FC236}">
                <a16:creationId xmlns:a16="http://schemas.microsoft.com/office/drawing/2014/main" id="{A6F839F5-E73E-B629-3223-7D3BD19515AE}"/>
              </a:ext>
            </a:extLst>
          </p:cNvPr>
          <p:cNvSpPr txBox="1"/>
          <p:nvPr/>
        </p:nvSpPr>
        <p:spPr>
          <a:xfrm>
            <a:off x="2255725" y="1974187"/>
            <a:ext cx="3098400" cy="406200"/>
          </a:xfrm>
          <a:prstGeom prst="rect">
            <a:avLst/>
          </a:prstGeom>
          <a:noFill/>
          <a:ln>
            <a:noFill/>
          </a:ln>
        </p:spPr>
        <p:txBody>
          <a:bodyPr spcFirstLastPara="1" wrap="square" lIns="91700" tIns="91700" rIns="91700" bIns="91700" anchor="b" anchorCtr="0">
            <a:noAutofit/>
          </a:bodyPr>
          <a:lstStyle/>
          <a:p>
            <a:pPr marL="0" lvl="0" indent="0" algn="r" rtl="1">
              <a:spcBef>
                <a:spcPts val="0"/>
              </a:spcBef>
              <a:spcAft>
                <a:spcPts val="0"/>
              </a:spcAft>
              <a:buNone/>
            </a:pPr>
            <a:r>
              <a:rPr lang="ar-SA" sz="2529" dirty="0">
                <a:solidFill>
                  <a:srgbClr val="FFCB00"/>
                </a:solidFill>
                <a:latin typeface="IBM Plex Sans Arabic"/>
                <a:ea typeface="IBM Plex Sans Arabic"/>
                <a:cs typeface="IBM Plex Sans Arabic"/>
                <a:sym typeface="IBM Plex Sans Arabic"/>
              </a:rPr>
              <a:t>العوائد</a:t>
            </a:r>
            <a:endParaRPr sz="2529" dirty="0">
              <a:solidFill>
                <a:srgbClr val="FFCB00"/>
              </a:solidFill>
              <a:latin typeface="IBM Plex Sans Arabic"/>
              <a:ea typeface="IBM Plex Sans Arabic"/>
              <a:cs typeface="IBM Plex Sans Arabic"/>
              <a:sym typeface="IBM Plex Sans Arabic"/>
            </a:endParaRPr>
          </a:p>
        </p:txBody>
      </p:sp>
      <p:sp>
        <p:nvSpPr>
          <p:cNvPr id="212" name="Google Shape;212;p20">
            <a:extLst>
              <a:ext uri="{FF2B5EF4-FFF2-40B4-BE49-F238E27FC236}">
                <a16:creationId xmlns:a16="http://schemas.microsoft.com/office/drawing/2014/main" id="{167D3BCE-3E1B-C8C8-0409-F28BCB94AB80}"/>
              </a:ext>
            </a:extLst>
          </p:cNvPr>
          <p:cNvSpPr txBox="1"/>
          <p:nvPr/>
        </p:nvSpPr>
        <p:spPr>
          <a:xfrm>
            <a:off x="2954425" y="982434"/>
            <a:ext cx="2399700" cy="57270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27" b="1" dirty="0">
                <a:solidFill>
                  <a:srgbClr val="FF7300"/>
                </a:solidFill>
                <a:latin typeface="IBM Plex Sans Arabic"/>
                <a:ea typeface="IBM Plex Sans Arabic"/>
                <a:cs typeface="IBM Plex Sans Arabic"/>
                <a:sym typeface="IBM Plex Sans Arabic"/>
              </a:rPr>
              <a:t>وصف الفكرة</a:t>
            </a:r>
            <a:endParaRPr sz="2529" dirty="0">
              <a:solidFill>
                <a:srgbClr val="FF7300"/>
              </a:solidFill>
              <a:latin typeface="IBM Plex Sans Arabic"/>
              <a:ea typeface="IBM Plex Sans Arabic"/>
              <a:cs typeface="IBM Plex Sans Arabic"/>
              <a:sym typeface="IBM Plex Sans Arabic"/>
            </a:endParaRPr>
          </a:p>
        </p:txBody>
      </p:sp>
      <p:pic>
        <p:nvPicPr>
          <p:cNvPr id="213" name="Google Shape;213;p20" title="shutterstock_2593707773.jpg">
            <a:extLst>
              <a:ext uri="{FF2B5EF4-FFF2-40B4-BE49-F238E27FC236}">
                <a16:creationId xmlns:a16="http://schemas.microsoft.com/office/drawing/2014/main" id="{57CF3893-C797-5757-0AE4-F20F0DA6AFF6}"/>
              </a:ext>
            </a:extLst>
          </p:cNvPr>
          <p:cNvPicPr preferRelativeResize="0"/>
          <p:nvPr/>
        </p:nvPicPr>
        <p:blipFill rotWithShape="1">
          <a:blip r:embed="rId3">
            <a:alphaModFix/>
          </a:blip>
          <a:srcRect t="10832" b="10840"/>
          <a:stretch/>
        </p:blipFill>
        <p:spPr>
          <a:xfrm>
            <a:off x="5957643" y="-19135"/>
            <a:ext cx="3186359" cy="5143501"/>
          </a:xfrm>
          <a:prstGeom prst="rect">
            <a:avLst/>
          </a:prstGeom>
          <a:noFill/>
          <a:ln>
            <a:noFill/>
          </a:ln>
        </p:spPr>
      </p:pic>
    </p:spTree>
    <p:extLst>
      <p:ext uri="{BB962C8B-B14F-4D97-AF65-F5344CB8AC3E}">
        <p14:creationId xmlns:p14="http://schemas.microsoft.com/office/powerpoint/2010/main" val="28549457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2"/>
          <p:cNvSpPr txBox="1"/>
          <p:nvPr/>
        </p:nvSpPr>
        <p:spPr>
          <a:xfrm>
            <a:off x="5057512" y="655502"/>
            <a:ext cx="3515100" cy="53640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27" b="1" dirty="0">
                <a:solidFill>
                  <a:srgbClr val="CCD891"/>
                </a:solidFill>
                <a:latin typeface="IBM Plex Sans Arabic"/>
                <a:ea typeface="IBM Plex Sans Arabic"/>
                <a:cs typeface="IBM Plex Sans Arabic"/>
                <a:sym typeface="IBM Plex Sans Arabic"/>
              </a:rPr>
              <a:t>مواءمة الفكرة :</a:t>
            </a:r>
            <a:r>
              <a:rPr lang="ar-SA" sz="2827" b="1" dirty="0">
                <a:solidFill>
                  <a:srgbClr val="CCD891"/>
                </a:solidFill>
                <a:latin typeface="IBM Plex Sans Arabic"/>
                <a:ea typeface="IBM Plex Sans Arabic"/>
                <a:cs typeface="IBM Plex Sans Arabic"/>
                <a:sym typeface="IBM Plex Sans Arabic"/>
              </a:rPr>
              <a:t>   </a:t>
            </a:r>
            <a:endParaRPr sz="2827" b="1" dirty="0">
              <a:solidFill>
                <a:srgbClr val="CCD891"/>
              </a:solidFill>
              <a:latin typeface="IBM Plex Sans Arabic"/>
              <a:ea typeface="IBM Plex Sans Arabic"/>
              <a:cs typeface="IBM Plex Sans Arabic"/>
              <a:sym typeface="IBM Plex Sans Arabic"/>
            </a:endParaRPr>
          </a:p>
        </p:txBody>
      </p:sp>
      <p:sp>
        <p:nvSpPr>
          <p:cNvPr id="226" name="Google Shape;226;p22"/>
          <p:cNvSpPr txBox="1"/>
          <p:nvPr/>
        </p:nvSpPr>
        <p:spPr>
          <a:xfrm>
            <a:off x="3656761" y="1735150"/>
            <a:ext cx="4805015" cy="536401"/>
          </a:xfrm>
          <a:prstGeom prst="rect">
            <a:avLst/>
          </a:prstGeom>
          <a:noFill/>
          <a:ln>
            <a:noFill/>
          </a:ln>
        </p:spPr>
        <p:txBody>
          <a:bodyPr spcFirstLastPara="1" wrap="square" lIns="91700" tIns="91700" rIns="91700" bIns="91700" anchor="t" anchorCtr="0">
            <a:noAutofit/>
          </a:bodyPr>
          <a:lstStyle/>
          <a:p>
            <a:pPr marL="342900" lvl="0" indent="-342900" algn="r" rtl="1">
              <a:lnSpc>
                <a:spcPct val="115000"/>
              </a:lnSpc>
              <a:spcBef>
                <a:spcPts val="0"/>
              </a:spcBef>
              <a:spcAft>
                <a:spcPts val="1637"/>
              </a:spcAft>
              <a:buClr>
                <a:schemeClr val="bg1"/>
              </a:buClr>
              <a:buAutoNum type="arabicPeriod"/>
            </a:pPr>
            <a:r>
              <a:rPr lang="ar-SA" sz="1800" b="1" dirty="0">
                <a:solidFill>
                  <a:srgbClr val="FFFFFF"/>
                </a:solidFill>
                <a:latin typeface="IBM Plex Sans Arabic"/>
                <a:ea typeface="IBM Plex Sans Arabic"/>
                <a:cs typeface="IBM Plex Sans Arabic"/>
                <a:sym typeface="IBM Plex Sans Arabic"/>
              </a:rPr>
              <a:t>تحسين الأداء</a:t>
            </a:r>
          </a:p>
          <a:p>
            <a:pPr lvl="0" algn="r" rtl="1">
              <a:lnSpc>
                <a:spcPct val="115000"/>
              </a:lnSpc>
              <a:spcBef>
                <a:spcPts val="0"/>
              </a:spcBef>
              <a:spcAft>
                <a:spcPts val="1637"/>
              </a:spcAft>
            </a:pPr>
            <a:r>
              <a:rPr lang="ar-SA" sz="1413" dirty="0">
                <a:solidFill>
                  <a:srgbClr val="FFFFFF"/>
                </a:solidFill>
                <a:latin typeface="IBM Plex Sans Arabic"/>
                <a:ea typeface="IBM Plex Sans Arabic"/>
                <a:cs typeface="IBM Plex Sans Arabic"/>
                <a:sym typeface="IBM Plex Sans Arabic"/>
              </a:rPr>
              <a:t>تجعل تجربة المستخدم أكثر سلاسة وفعالية، لأنه يحصل على معلومة دقيقة في لحظتها بدلًا من انتظار التحقيقات أو التواصل اليدوي.</a:t>
            </a:r>
          </a:p>
          <a:p>
            <a:pPr lvl="0" algn="r" rtl="1">
              <a:lnSpc>
                <a:spcPct val="115000"/>
              </a:lnSpc>
              <a:spcBef>
                <a:spcPts val="0"/>
              </a:spcBef>
              <a:spcAft>
                <a:spcPts val="1637"/>
              </a:spcAft>
              <a:buClr>
                <a:schemeClr val="bg1"/>
              </a:buClr>
            </a:pPr>
            <a:r>
              <a:rPr lang="ar-SA" sz="1800" b="1" dirty="0">
                <a:solidFill>
                  <a:srgbClr val="FFFFFF"/>
                </a:solidFill>
                <a:latin typeface="IBM Plex Sans Arabic"/>
                <a:ea typeface="IBM Plex Sans Arabic"/>
                <a:cs typeface="IBM Plex Sans Arabic"/>
                <a:sym typeface="IBM Plex Sans Arabic"/>
              </a:rPr>
              <a:t>2</a:t>
            </a:r>
            <a:r>
              <a:rPr lang="ar-SA" sz="1413" b="1" dirty="0">
                <a:solidFill>
                  <a:srgbClr val="FFFFFF"/>
                </a:solidFill>
                <a:latin typeface="IBM Plex Sans Arabic"/>
                <a:ea typeface="IBM Plex Sans Arabic"/>
                <a:cs typeface="IBM Plex Sans Arabic"/>
                <a:sym typeface="IBM Plex Sans Arabic"/>
              </a:rPr>
              <a:t>.      </a:t>
            </a:r>
            <a:r>
              <a:rPr lang="ar-SA" sz="1800" b="1" dirty="0">
                <a:solidFill>
                  <a:srgbClr val="FFFFFF"/>
                </a:solidFill>
                <a:latin typeface="IBM Plex Sans Arabic"/>
                <a:ea typeface="IBM Plex Sans Arabic"/>
                <a:cs typeface="IBM Plex Sans Arabic"/>
                <a:sym typeface="IBM Plex Sans Arabic"/>
              </a:rPr>
              <a:t>الشفافية</a:t>
            </a:r>
          </a:p>
          <a:p>
            <a:pPr lvl="0" algn="r" rtl="1">
              <a:spcBef>
                <a:spcPts val="0"/>
              </a:spcBef>
              <a:spcAft>
                <a:spcPts val="1637"/>
              </a:spcAft>
            </a:pPr>
            <a:r>
              <a:rPr lang="ar-SA" sz="1413" dirty="0">
                <a:solidFill>
                  <a:srgbClr val="FFFFFF"/>
                </a:solidFill>
                <a:latin typeface="IBM Plex Sans Arabic"/>
                <a:ea typeface="IBM Plex Sans Arabic"/>
                <a:cs typeface="IBM Plex Sans Arabic"/>
                <a:sym typeface="IBM Plex Sans Arabic"/>
              </a:rPr>
              <a:t>الخدمة تمنح المواطن القدرة على رؤية سجل استخدام هويته بشكل مباشر. هذا يعزز الثقة بين المواطن والجهات الحكومية، ويجعل التعاملات أكثر وضوحًا.</a:t>
            </a:r>
          </a:p>
        </p:txBody>
      </p:sp>
      <p:pic>
        <p:nvPicPr>
          <p:cNvPr id="227" name="Google Shape;227;p22"/>
          <p:cNvPicPr preferRelativeResize="0"/>
          <p:nvPr/>
        </p:nvPicPr>
        <p:blipFill>
          <a:blip r:embed="rId3">
            <a:alphaModFix/>
          </a:blip>
          <a:stretch>
            <a:fillRect/>
          </a:stretch>
        </p:blipFill>
        <p:spPr>
          <a:xfrm>
            <a:off x="0" y="7000"/>
            <a:ext cx="3428153"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4">
          <a:extLst>
            <a:ext uri="{FF2B5EF4-FFF2-40B4-BE49-F238E27FC236}">
              <a16:creationId xmlns:a16="http://schemas.microsoft.com/office/drawing/2014/main" id="{68E5BAB6-A71A-C62F-D322-6098F9D438F0}"/>
            </a:ext>
          </a:extLst>
        </p:cNvPr>
        <p:cNvGrpSpPr/>
        <p:nvPr/>
      </p:nvGrpSpPr>
      <p:grpSpPr>
        <a:xfrm>
          <a:off x="0" y="0"/>
          <a:ext cx="0" cy="0"/>
          <a:chOff x="0" y="0"/>
          <a:chExt cx="0" cy="0"/>
        </a:xfrm>
      </p:grpSpPr>
      <p:sp>
        <p:nvSpPr>
          <p:cNvPr id="225" name="Google Shape;225;p22">
            <a:extLst>
              <a:ext uri="{FF2B5EF4-FFF2-40B4-BE49-F238E27FC236}">
                <a16:creationId xmlns:a16="http://schemas.microsoft.com/office/drawing/2014/main" id="{D1DA8D1F-62A8-B6D0-F1BF-0E93B8035452}"/>
              </a:ext>
            </a:extLst>
          </p:cNvPr>
          <p:cNvSpPr txBox="1"/>
          <p:nvPr/>
        </p:nvSpPr>
        <p:spPr>
          <a:xfrm>
            <a:off x="5057512" y="655502"/>
            <a:ext cx="3515100" cy="53640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27" b="1" dirty="0">
                <a:solidFill>
                  <a:srgbClr val="CCD891"/>
                </a:solidFill>
                <a:latin typeface="IBM Plex Sans Arabic"/>
                <a:ea typeface="IBM Plex Sans Arabic"/>
                <a:cs typeface="IBM Plex Sans Arabic"/>
                <a:sym typeface="IBM Plex Sans Arabic"/>
              </a:rPr>
              <a:t>مواءمة الفكرة :</a:t>
            </a:r>
            <a:r>
              <a:rPr lang="ar-SA" sz="2827" b="1" dirty="0">
                <a:solidFill>
                  <a:srgbClr val="CCD891"/>
                </a:solidFill>
                <a:latin typeface="IBM Plex Sans Arabic"/>
                <a:ea typeface="IBM Plex Sans Arabic"/>
                <a:cs typeface="IBM Plex Sans Arabic"/>
                <a:sym typeface="IBM Plex Sans Arabic"/>
              </a:rPr>
              <a:t>   </a:t>
            </a:r>
            <a:endParaRPr sz="2827" b="1" dirty="0">
              <a:solidFill>
                <a:srgbClr val="CCD891"/>
              </a:solidFill>
              <a:latin typeface="IBM Plex Sans Arabic"/>
              <a:ea typeface="IBM Plex Sans Arabic"/>
              <a:cs typeface="IBM Plex Sans Arabic"/>
              <a:sym typeface="IBM Plex Sans Arabic"/>
            </a:endParaRPr>
          </a:p>
        </p:txBody>
      </p:sp>
      <p:sp>
        <p:nvSpPr>
          <p:cNvPr id="226" name="Google Shape;226;p22">
            <a:extLst>
              <a:ext uri="{FF2B5EF4-FFF2-40B4-BE49-F238E27FC236}">
                <a16:creationId xmlns:a16="http://schemas.microsoft.com/office/drawing/2014/main" id="{5184CE95-01BA-977F-AC44-816A90EB2103}"/>
              </a:ext>
            </a:extLst>
          </p:cNvPr>
          <p:cNvSpPr txBox="1"/>
          <p:nvPr/>
        </p:nvSpPr>
        <p:spPr>
          <a:xfrm>
            <a:off x="3656761" y="1735150"/>
            <a:ext cx="4805015" cy="536401"/>
          </a:xfrm>
          <a:prstGeom prst="rect">
            <a:avLst/>
          </a:prstGeom>
          <a:noFill/>
          <a:ln>
            <a:noFill/>
          </a:ln>
        </p:spPr>
        <p:txBody>
          <a:bodyPr spcFirstLastPara="1" wrap="square" lIns="91700" tIns="91700" rIns="91700" bIns="91700" anchor="t" anchorCtr="0">
            <a:noAutofit/>
          </a:bodyPr>
          <a:lstStyle/>
          <a:p>
            <a:pPr lvl="0" algn="r" rtl="1">
              <a:lnSpc>
                <a:spcPct val="115000"/>
              </a:lnSpc>
              <a:spcBef>
                <a:spcPts val="0"/>
              </a:spcBef>
              <a:spcAft>
                <a:spcPts val="1637"/>
              </a:spcAft>
              <a:buClr>
                <a:schemeClr val="bg1"/>
              </a:buClr>
            </a:pPr>
            <a:r>
              <a:rPr lang="ar-SA" sz="1800" b="1" dirty="0">
                <a:solidFill>
                  <a:srgbClr val="FFFFFF"/>
                </a:solidFill>
                <a:latin typeface="IBM Plex Sans Arabic"/>
                <a:ea typeface="IBM Plex Sans Arabic"/>
                <a:cs typeface="IBM Plex Sans Arabic"/>
                <a:sym typeface="IBM Plex Sans Arabic"/>
              </a:rPr>
              <a:t>3.    المسؤولية الرقمية</a:t>
            </a:r>
            <a:endParaRPr lang="ar-SA" sz="1413" dirty="0">
              <a:solidFill>
                <a:srgbClr val="FFFFFF"/>
              </a:solidFill>
              <a:latin typeface="IBM Plex Sans Arabic"/>
              <a:ea typeface="IBM Plex Sans Arabic"/>
              <a:cs typeface="IBM Plex Sans Arabic"/>
              <a:sym typeface="IBM Plex Sans Arabic"/>
            </a:endParaRPr>
          </a:p>
          <a:p>
            <a:pPr lvl="0" algn="r" rtl="1">
              <a:lnSpc>
                <a:spcPct val="115000"/>
              </a:lnSpc>
              <a:spcBef>
                <a:spcPts val="0"/>
              </a:spcBef>
              <a:spcAft>
                <a:spcPts val="1637"/>
              </a:spcAft>
            </a:pPr>
            <a:r>
              <a:rPr lang="ar-SA" sz="1413" dirty="0">
                <a:solidFill>
                  <a:srgbClr val="FFFFFF"/>
                </a:solidFill>
                <a:latin typeface="IBM Plex Sans Arabic"/>
                <a:ea typeface="IBM Plex Sans Arabic"/>
                <a:cs typeface="IBM Plex Sans Arabic"/>
                <a:sym typeface="IBM Plex Sans Arabic"/>
              </a:rPr>
              <a:t>المواطن يصبح شريكًا في حماية هويته، وليس مجرد متلقي للخدمات. إشراك المستخدم في التحقق من النشاط المشبوه يخلق وعيًا أكبر بالأمن الرقمي.</a:t>
            </a:r>
          </a:p>
          <a:p>
            <a:pPr lvl="0" algn="r" rtl="1">
              <a:lnSpc>
                <a:spcPct val="115000"/>
              </a:lnSpc>
              <a:spcBef>
                <a:spcPts val="0"/>
              </a:spcBef>
              <a:spcAft>
                <a:spcPts val="1637"/>
              </a:spcAft>
            </a:pPr>
            <a:r>
              <a:rPr lang="ar-SA" sz="1413" dirty="0">
                <a:solidFill>
                  <a:srgbClr val="FFFFFF"/>
                </a:solidFill>
                <a:latin typeface="IBM Plex Sans Arabic"/>
                <a:ea typeface="IBM Plex Sans Arabic"/>
                <a:cs typeface="IBM Plex Sans Arabic"/>
                <a:sym typeface="IBM Plex Sans Arabic"/>
              </a:rPr>
              <a:t> </a:t>
            </a:r>
            <a:r>
              <a:rPr lang="ar-SA" sz="1800" b="1" dirty="0">
                <a:solidFill>
                  <a:srgbClr val="FFFFFF"/>
                </a:solidFill>
                <a:latin typeface="IBM Plex Sans Arabic"/>
                <a:ea typeface="IBM Plex Sans Arabic"/>
                <a:cs typeface="IBM Plex Sans Arabic"/>
                <a:sym typeface="IBM Plex Sans Arabic"/>
              </a:rPr>
              <a:t>4</a:t>
            </a:r>
            <a:r>
              <a:rPr lang="ar-SA" sz="1413" b="1" dirty="0">
                <a:solidFill>
                  <a:srgbClr val="FFFFFF"/>
                </a:solidFill>
                <a:latin typeface="IBM Plex Sans Arabic"/>
                <a:ea typeface="IBM Plex Sans Arabic"/>
                <a:cs typeface="IBM Plex Sans Arabic"/>
                <a:sym typeface="IBM Plex Sans Arabic"/>
              </a:rPr>
              <a:t>.      </a:t>
            </a:r>
            <a:r>
              <a:rPr lang="ar-SA" sz="1800" b="1" dirty="0">
                <a:solidFill>
                  <a:srgbClr val="FFFFFF"/>
                </a:solidFill>
                <a:latin typeface="IBM Plex Sans Arabic"/>
                <a:ea typeface="IBM Plex Sans Arabic"/>
                <a:cs typeface="IBM Plex Sans Arabic"/>
                <a:sym typeface="IBM Plex Sans Arabic"/>
              </a:rPr>
              <a:t>الاستدامة</a:t>
            </a:r>
            <a:endParaRPr lang="ar-SA" sz="1413" dirty="0">
              <a:solidFill>
                <a:srgbClr val="FFFFFF"/>
              </a:solidFill>
              <a:latin typeface="IBM Plex Sans Arabic"/>
              <a:ea typeface="IBM Plex Sans Arabic"/>
              <a:cs typeface="IBM Plex Sans Arabic"/>
              <a:sym typeface="IBM Plex Sans Arabic"/>
            </a:endParaRPr>
          </a:p>
          <a:p>
            <a:pPr lvl="0" algn="r" rtl="1">
              <a:spcBef>
                <a:spcPts val="0"/>
              </a:spcBef>
              <a:spcAft>
                <a:spcPts val="1637"/>
              </a:spcAft>
            </a:pPr>
            <a:r>
              <a:rPr lang="ar-SA" sz="1413" dirty="0">
                <a:solidFill>
                  <a:srgbClr val="FFFFFF"/>
                </a:solidFill>
                <a:latin typeface="IBM Plex Sans Arabic"/>
                <a:ea typeface="IBM Plex Sans Arabic"/>
                <a:cs typeface="IBM Plex Sans Arabic"/>
                <a:sym typeface="IBM Plex Sans Arabic"/>
              </a:rPr>
              <a:t>النظام يقلل من حالات الاحتيال والاختراق، وبالتالي يقلل من تكاليف التحقيقات والمعالجات.</a:t>
            </a:r>
          </a:p>
          <a:p>
            <a:pPr lvl="0" algn="r" rtl="1">
              <a:spcBef>
                <a:spcPts val="0"/>
              </a:spcBef>
              <a:spcAft>
                <a:spcPts val="1637"/>
              </a:spcAft>
            </a:pPr>
            <a:r>
              <a:rPr lang="ar-SA" sz="1413" dirty="0">
                <a:solidFill>
                  <a:srgbClr val="FFFFFF"/>
                </a:solidFill>
                <a:latin typeface="IBM Plex Sans Arabic"/>
                <a:ea typeface="IBM Plex Sans Arabic"/>
                <a:cs typeface="IBM Plex Sans Arabic"/>
                <a:sym typeface="IBM Plex Sans Arabic"/>
              </a:rPr>
              <a:t>يساهم في بناء بيئة رقمية آمنة ومستدامة على المدى الطويل.</a:t>
            </a:r>
          </a:p>
        </p:txBody>
      </p:sp>
      <p:pic>
        <p:nvPicPr>
          <p:cNvPr id="227" name="Google Shape;227;p22">
            <a:extLst>
              <a:ext uri="{FF2B5EF4-FFF2-40B4-BE49-F238E27FC236}">
                <a16:creationId xmlns:a16="http://schemas.microsoft.com/office/drawing/2014/main" id="{26D95402-370D-92DA-BAEB-CF0B8F09DA0F}"/>
              </a:ext>
            </a:extLst>
          </p:cNvPr>
          <p:cNvPicPr preferRelativeResize="0"/>
          <p:nvPr/>
        </p:nvPicPr>
        <p:blipFill>
          <a:blip r:embed="rId3">
            <a:alphaModFix/>
          </a:blip>
          <a:stretch>
            <a:fillRect/>
          </a:stretch>
        </p:blipFill>
        <p:spPr>
          <a:xfrm>
            <a:off x="0" y="7000"/>
            <a:ext cx="3428153" cy="5143500"/>
          </a:xfrm>
          <a:prstGeom prst="rect">
            <a:avLst/>
          </a:prstGeom>
          <a:noFill/>
          <a:ln>
            <a:noFill/>
          </a:ln>
        </p:spPr>
      </p:pic>
    </p:spTree>
    <p:extLst>
      <p:ext uri="{BB962C8B-B14F-4D97-AF65-F5344CB8AC3E}">
        <p14:creationId xmlns:p14="http://schemas.microsoft.com/office/powerpoint/2010/main" val="1808735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p:nvPr/>
        </p:nvSpPr>
        <p:spPr>
          <a:xfrm>
            <a:off x="4508589" y="1083926"/>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 sz="2678" b="1">
                <a:solidFill>
                  <a:srgbClr val="FF7300"/>
                </a:solidFill>
                <a:latin typeface="IBM Plex Sans Arabic"/>
                <a:ea typeface="IBM Plex Sans Arabic"/>
                <a:cs typeface="IBM Plex Sans Arabic"/>
                <a:sym typeface="IBM Plex Sans Arabic"/>
              </a:rPr>
              <a:t>المشكلة  وحلّها</a:t>
            </a:r>
            <a:endParaRPr sz="2678">
              <a:solidFill>
                <a:srgbClr val="FF7300"/>
              </a:solidFill>
              <a:latin typeface="IBM Plex Sans Arabic"/>
              <a:ea typeface="IBM Plex Sans Arabic"/>
              <a:cs typeface="IBM Plex Sans Arabic"/>
              <a:sym typeface="IBM Plex Sans Arabic"/>
            </a:endParaRPr>
          </a:p>
        </p:txBody>
      </p:sp>
      <p:sp>
        <p:nvSpPr>
          <p:cNvPr id="85" name="Google Shape;85;p16"/>
          <p:cNvSpPr txBox="1"/>
          <p:nvPr/>
        </p:nvSpPr>
        <p:spPr>
          <a:xfrm>
            <a:off x="-228490" y="68822"/>
            <a:ext cx="5431800" cy="420600"/>
          </a:xfrm>
          <a:prstGeom prst="rect">
            <a:avLst/>
          </a:prstGeom>
          <a:noFill/>
          <a:ln>
            <a:noFill/>
          </a:ln>
        </p:spPr>
        <p:txBody>
          <a:bodyPr spcFirstLastPara="1" wrap="square" lIns="94075" tIns="94075" rIns="94075" bIns="94075" anchor="ctr" anchorCtr="0">
            <a:noAutofit/>
          </a:bodyPr>
          <a:lstStyle/>
          <a:p>
            <a:pPr marL="0" lvl="0" indent="0" algn="r" rtl="1">
              <a:spcBef>
                <a:spcPts val="0"/>
              </a:spcBef>
              <a:spcAft>
                <a:spcPts val="0"/>
              </a:spcAft>
              <a:buNone/>
            </a:pPr>
            <a:endParaRPr sz="925" dirty="0">
              <a:solidFill>
                <a:srgbClr val="FFFFFF"/>
              </a:solidFill>
              <a:latin typeface="IBM Plex Sans Arabic"/>
              <a:ea typeface="IBM Plex Sans Arabic"/>
              <a:cs typeface="IBM Plex Sans Arabic"/>
              <a:sym typeface="IBM Plex Sans Arabic"/>
            </a:endParaRPr>
          </a:p>
        </p:txBody>
      </p:sp>
      <p:sp>
        <p:nvSpPr>
          <p:cNvPr id="89" name="Google Shape;89;p16"/>
          <p:cNvSpPr txBox="1"/>
          <p:nvPr/>
        </p:nvSpPr>
        <p:spPr>
          <a:xfrm>
            <a:off x="-1479051" y="-26115"/>
            <a:ext cx="2224200" cy="558900"/>
          </a:xfrm>
          <a:prstGeom prst="rect">
            <a:avLst/>
          </a:prstGeom>
          <a:noFill/>
          <a:ln>
            <a:noFill/>
          </a:ln>
        </p:spPr>
        <p:txBody>
          <a:bodyPr spcFirstLastPara="1" wrap="square" lIns="94075" tIns="94075" rIns="94075" bIns="94075" anchor="ctr" anchorCtr="0">
            <a:noAutofit/>
          </a:bodyPr>
          <a:lstStyle/>
          <a:p>
            <a:pPr marL="0" lvl="0" indent="0" algn="r" rtl="0">
              <a:spcBef>
                <a:spcPts val="0"/>
              </a:spcBef>
              <a:spcAft>
                <a:spcPts val="0"/>
              </a:spcAft>
              <a:buNone/>
            </a:pPr>
            <a:endParaRPr sz="1543" dirty="0">
              <a:solidFill>
                <a:srgbClr val="FFFFFF"/>
              </a:solidFill>
              <a:latin typeface="IBM Plex Sans Arabic"/>
              <a:ea typeface="IBM Plex Sans Arabic"/>
              <a:cs typeface="IBM Plex Sans Arabic"/>
              <a:sym typeface="IBM Plex Sans Arabic"/>
            </a:endParaRPr>
          </a:p>
        </p:txBody>
      </p:sp>
      <p:sp>
        <p:nvSpPr>
          <p:cNvPr id="92" name="Google Shape;92;p16"/>
          <p:cNvSpPr/>
          <p:nvPr/>
        </p:nvSpPr>
        <p:spPr>
          <a:xfrm>
            <a:off x="7867592" y="1977055"/>
            <a:ext cx="582820" cy="589500"/>
          </a:xfrm>
          <a:prstGeom prst="ellipse">
            <a:avLst/>
          </a:prstGeom>
          <a:solidFill>
            <a:srgbClr val="717A43"/>
          </a:solidFill>
          <a:ln>
            <a:noFill/>
          </a:ln>
        </p:spPr>
        <p:txBody>
          <a:bodyPr spcFirstLastPara="1" wrap="square" lIns="94075" tIns="94075" rIns="94075" bIns="94075" anchor="ctr" anchorCtr="0">
            <a:noAutofit/>
          </a:bodyPr>
          <a:lstStyle/>
          <a:p>
            <a:pPr marL="0" lvl="0" indent="0" algn="l" rtl="0">
              <a:spcBef>
                <a:spcPts val="0"/>
              </a:spcBef>
              <a:spcAft>
                <a:spcPts val="0"/>
              </a:spcAft>
              <a:buNone/>
            </a:pPr>
            <a:endParaRPr/>
          </a:p>
        </p:txBody>
      </p:sp>
      <p:sp>
        <p:nvSpPr>
          <p:cNvPr id="90" name="Google Shape;90;p16"/>
          <p:cNvSpPr txBox="1"/>
          <p:nvPr/>
        </p:nvSpPr>
        <p:spPr>
          <a:xfrm>
            <a:off x="6116337" y="1992355"/>
            <a:ext cx="2224200" cy="558900"/>
          </a:xfrm>
          <a:prstGeom prst="rect">
            <a:avLst/>
          </a:prstGeom>
          <a:noFill/>
          <a:ln>
            <a:noFill/>
          </a:ln>
        </p:spPr>
        <p:txBody>
          <a:bodyPr spcFirstLastPara="1" wrap="square" lIns="94075" tIns="94075" rIns="94075" bIns="94075" anchor="ctr" anchorCtr="0">
            <a:noAutofit/>
          </a:bodyPr>
          <a:lstStyle/>
          <a:p>
            <a:pPr marL="0" lvl="0" indent="0" algn="r" rtl="0">
              <a:spcBef>
                <a:spcPts val="0"/>
              </a:spcBef>
              <a:spcAft>
                <a:spcPts val="0"/>
              </a:spcAft>
              <a:buNone/>
            </a:pPr>
            <a:r>
              <a:rPr lang="ar-SA" sz="2400" b="1" dirty="0">
                <a:solidFill>
                  <a:srgbClr val="FFFFFF"/>
                </a:solidFill>
                <a:latin typeface="IBM Plex Sans Arabic"/>
                <a:ea typeface="IBM Plex Sans Arabic"/>
                <a:cs typeface="IBM Plex Sans Arabic"/>
                <a:sym typeface="IBM Plex Sans Arabic"/>
              </a:rPr>
              <a:t>المشكلة</a:t>
            </a:r>
            <a:endParaRPr sz="2400" b="1" dirty="0">
              <a:solidFill>
                <a:srgbClr val="FFFFFF"/>
              </a:solidFill>
              <a:latin typeface="IBM Plex Sans Arabic"/>
              <a:ea typeface="IBM Plex Sans Arabic"/>
              <a:cs typeface="IBM Plex Sans Arabic"/>
              <a:sym typeface="IBM Plex Sans Arabic"/>
            </a:endParaRPr>
          </a:p>
        </p:txBody>
      </p:sp>
      <p:sp>
        <p:nvSpPr>
          <p:cNvPr id="2" name="Google Shape;210;p20">
            <a:extLst>
              <a:ext uri="{FF2B5EF4-FFF2-40B4-BE49-F238E27FC236}">
                <a16:creationId xmlns:a16="http://schemas.microsoft.com/office/drawing/2014/main" id="{4FF00728-62C0-8648-DCBC-AA2BED0FF1D4}"/>
              </a:ext>
            </a:extLst>
          </p:cNvPr>
          <p:cNvSpPr txBox="1"/>
          <p:nvPr/>
        </p:nvSpPr>
        <p:spPr>
          <a:xfrm>
            <a:off x="924487" y="2747074"/>
            <a:ext cx="7234515" cy="1312500"/>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0"/>
              </a:spcAft>
              <a:buNone/>
            </a:pPr>
            <a:r>
              <a:rPr lang="ar-SA" sz="1600" dirty="0">
                <a:solidFill>
                  <a:srgbClr val="FFFFFF"/>
                </a:solidFill>
                <a:latin typeface="IBM Plex Sans Arabic"/>
                <a:ea typeface="IBM Plex Sans Arabic"/>
                <a:cs typeface="IBM Plex Sans Arabic"/>
                <a:sym typeface="IBM Plex Sans Arabic"/>
              </a:rPr>
              <a:t>المشكلة في الوقت الحالي، المواطن لا يمتلك وسيلة مباشرة لمعرفة متى وأين وكيف تم استخدام هويته الوطنية عبر المنصات والخدمات المختلفة. هذا يخلق فجوة أمنية كبيرة: صعوبة اكتشاف محاولات الاحتيال أو سرقة الهوية إلا بعد حدوث ضرر. غياب سجل شفاف يمكن للمواطن الرجوع إليه عند الشك أو النزاع. ضعف الثقة الرقمية، خصوصًا مع توسع الخدمات الإلكترونية في المملكة.</a:t>
            </a:r>
            <a:endParaRPr sz="1600" dirty="0">
              <a:solidFill>
                <a:srgbClr val="FFFFFF"/>
              </a:solidFill>
              <a:latin typeface="IBM Plex Sans Arabic"/>
              <a:ea typeface="IBM Plex Sans Arabic"/>
              <a:cs typeface="IBM Plex Sans Arabic"/>
              <a:sym typeface="IBM Plex Sans Arabic"/>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11017</TotalTime>
  <Words>1667</Words>
  <Application>Microsoft Office PowerPoint</Application>
  <PresentationFormat>عرض على الشاشة (16:9)</PresentationFormat>
  <Paragraphs>207</Paragraphs>
  <Slides>26</Slides>
  <Notes>26</Notes>
  <HiddenSlides>0</HiddenSlides>
  <MMClips>0</MMClips>
  <ScaleCrop>false</ScaleCrop>
  <HeadingPairs>
    <vt:vector size="8" baseType="variant">
      <vt:variant>
        <vt:lpstr>الخطوط المستخدمة</vt:lpstr>
      </vt:variant>
      <vt:variant>
        <vt:i4>4</vt:i4>
      </vt:variant>
      <vt:variant>
        <vt:lpstr>نسق</vt:lpstr>
      </vt:variant>
      <vt:variant>
        <vt:i4>1</vt:i4>
      </vt:variant>
      <vt:variant>
        <vt:lpstr>خوادم OLE مضمنة</vt:lpstr>
      </vt:variant>
      <vt:variant>
        <vt:i4>1</vt:i4>
      </vt:variant>
      <vt:variant>
        <vt:lpstr>عناوين الشرائح</vt:lpstr>
      </vt:variant>
      <vt:variant>
        <vt:i4>26</vt:i4>
      </vt:variant>
    </vt:vector>
  </HeadingPairs>
  <TitlesOfParts>
    <vt:vector size="32" baseType="lpstr">
      <vt:lpstr>IBM Plex Sans Arabic</vt:lpstr>
      <vt:lpstr>Courier New</vt:lpstr>
      <vt:lpstr>Arial</vt:lpstr>
      <vt:lpstr>IBM Plex Sans</vt:lpstr>
      <vt:lpstr>Simple Light</vt:lpstr>
      <vt:lpstr>الحزمة</vt:lpstr>
      <vt:lpstr>حريص</vt:lpstr>
      <vt:lpstr>عرض تقديمي في PowerPoint</vt:lpstr>
      <vt:lpstr>المحتويات</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سوسن 00</cp:lastModifiedBy>
  <cp:revision>12</cp:revision>
  <dcterms:modified xsi:type="dcterms:W3CDTF">2025-12-12T12:54:59Z</dcterms:modified>
</cp:coreProperties>
</file>